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48" d="100"/>
          <a:sy n="48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5B326-B04A-4232-9BC5-BFE8251A4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05A7CD-9CC7-4870-82BD-6652CFF3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79EB31-65FE-4C9F-8808-E3651FAB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BFE9A4-CA74-4F56-8B0A-75708F60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022FFF-2359-487E-989F-BCC1FF9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0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E2F45-6C27-48C0-B1FC-D5B12CC9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3F89BD-B6B3-4657-A579-0D19D5777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53867-466E-4EF6-ABE1-FEBD8F58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0300B-821B-43AF-918F-88E5AAAF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37C2A-CCD4-4E1B-A687-73C5FBD9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6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E4024A-ECCC-4A6D-8B51-CE55F47B8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2268A1-1E5C-467C-BCF2-3D0B7CC5E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EB727-797A-46CC-BF55-11D50B57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0165B1-D235-44B5-8795-D9F612AC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65E1A-BD8C-468E-BD02-86A84E27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1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75F1A-6800-4A52-BBC6-DA4CA180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D381B3-50B1-483E-B676-347F9EB72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59B2C-2726-442A-AA9E-4415D35B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B4380-6DB7-4BB1-B6E6-FAD7AA20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E460A3-096E-41FB-B20C-7E1876F8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2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4C68C-3A2C-471A-88F4-B9D1AB8B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24F71-84F6-45DD-923B-A95E09659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5302D5-50B8-49F5-B965-81C3CF34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F5988-DFB6-44CB-A7D8-0103A7AF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D5DB6-26C8-47CF-904B-B5B00B42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2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E27C3-30B6-494B-A76E-42484220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B43CA-77DB-439B-A8FB-DA45EE55C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E8B285-9D22-484F-81D5-774F280C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07BE38-DD0E-425D-90BB-DB259AC5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D0B7BC-D3A3-48EF-8B27-19CEB14D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2FB549-925E-40CF-ADE4-3DCFAC2D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8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ABE92-3135-4595-8911-5B6CD99D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525072-F322-4B1C-BA90-93051950B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7F766E-892E-41CE-A6D6-50AE2E31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2E821-7E98-4A77-B2AC-3BC6D8EF3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EC4D87-EAA3-4234-AA20-70A4A1C76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1D8901-2EEB-464B-9F34-C70CF569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648711-F3AD-4F0F-8663-81443EC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F1C185-74AE-42EA-ADDB-225DE13A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4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7D2DE-035F-492D-92FD-2A3A638F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297146-0295-48D3-81C1-B275C180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12C1D4-4BEA-48EC-98B8-952D6B15F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CD48BD-90E7-4D0F-8DA0-9A166525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0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FF8CE8-A602-42BB-A049-3AB1CD35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47D882-C7A8-4EB1-9636-F6E3F204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A20807-4BF9-42F4-B0F8-CCEC5E00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8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30948-8556-46B0-B532-A9EF1D55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23786-BD10-4029-8545-6698C9E84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04F9CF-1722-4DE6-956B-D0DFE3738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1BA47-C47A-4A52-87A1-BF38C406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01DB2-DAF0-4DD4-BB88-00FD97AA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2DCF7-6237-41E0-9F14-71D040ED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7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A253D-F8E1-4330-BC7F-CEF9BAA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8F9C8E-890D-4727-B054-CA1DE919D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18591C-65FA-4906-A277-0F902ADC0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62994F-581B-406E-9DB1-DF9CB0BF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B8A5E-12EB-43D1-98CB-BC01BCD1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1C6E40-B551-4D95-9ED6-AE59A6A6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7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7B37E-5266-41C7-8064-A077D28A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D5DD4-9F3B-414C-8C20-B99146594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F52DE1-526D-4473-A3F6-84502BDAD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61B4-796C-4AEA-B082-84B2E6EDCB8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28068-FE4F-4F00-B9A6-FE62A069D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9B15E-76AA-48CF-9376-F3AB55315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0B89-904D-4CE3-8A63-2E3ABF0AD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770048-E56A-4107-A05B-9A5846A75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4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EB0ACA-9329-4454-A44A-BDF2F6748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BDC5A6-F963-4FDA-811C-F40AD6F39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6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709605-BF48-4EF1-92D7-9A40BEDB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1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F43ECE-68B5-47B4-AA69-85070AF3B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1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8C736B-85F1-4C63-ABF5-D30F111C7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D98D5B-99D8-4261-AECF-8C9B42A0F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91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Rubka</dc:creator>
  <cp:lastModifiedBy>Rubka</cp:lastModifiedBy>
  <cp:revision>1</cp:revision>
  <dcterms:created xsi:type="dcterms:W3CDTF">2024-08-21T06:08:41Z</dcterms:created>
  <dcterms:modified xsi:type="dcterms:W3CDTF">2024-08-21T06:11:42Z</dcterms:modified>
</cp:coreProperties>
</file>