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00" autoAdjust="0"/>
  </p:normalViewPr>
  <p:slideViewPr>
    <p:cSldViewPr snapToGrid="0">
      <p:cViewPr varScale="1">
        <p:scale>
          <a:sx n="110" d="100"/>
          <a:sy n="11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4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7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AD-96DC-4818-927A-B75055F917CF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0D55-5C50-4E72-B80E-80C280956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843" y="2964222"/>
            <a:ext cx="1103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Психолого-педагогическая служба в образовательной организации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региональное единство взглядов, подходов,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инструментов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Шустова Ольга Сергеевна</a:t>
            </a:r>
          </a:p>
          <a:p>
            <a:pPr algn="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едагог-психолог ППМС центра Пензенской области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4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#</a:t>
            </a:r>
            <a:r>
              <a:rPr lang="ru-RU" dirty="0"/>
              <a:t>ПРОсемью58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vk.com/prosemyu58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59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7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Нормативно-правовая документация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педагога-психолога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Концепция развития системы психолого-педагогической помощи в сфере общего образования  и профессионального образования в РФ на период до  2030г. (18.06.2024г)</a:t>
            </a:r>
          </a:p>
          <a:p>
            <a:pPr marL="0" indent="0">
              <a:buNone/>
            </a:pPr>
            <a:r>
              <a:rPr lang="ru-RU" dirty="0"/>
              <a:t>2. Распоряжение </a:t>
            </a:r>
            <a:r>
              <a:rPr lang="ru-RU" dirty="0" err="1"/>
              <a:t>Минпросвещения</a:t>
            </a:r>
            <a:r>
              <a:rPr lang="ru-RU" dirty="0"/>
              <a:t> России от 28.12.2020 N Р-193 (ред. от 26.09.2023) "Об утверждении методических рекомендаций по системе функционирования психологических служб в общеобразовательных организациях" (вместе с "Системой функционирования психологических служб в общеобразовательных организациях. Методические рекомендации").</a:t>
            </a:r>
          </a:p>
          <a:p>
            <a:pPr marL="0" indent="0">
              <a:buNone/>
            </a:pPr>
            <a:r>
              <a:rPr lang="ru-RU" dirty="0"/>
              <a:t>3. Приказ Минтруда России от 24 июля 2015 г. N 514н "Об утверждении профессионального стандарта "Педагог-психолог (психолог в сфере образования)"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Положение о службе практической психологии в системе образования Пензенской области 2018)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66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Концепция развития системы психолого-педагогической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помощи в сфере общего образования и среднего 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профессионального образования в РФ на период до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2030г.   (18.06.2024)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настоящей концепции является развитие комплексной системы психолого-педагогической помощи участникам образовательных отношений, в особенности обучающимся целевых групп, позволяющей обеспечить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 и доступность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данной 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3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ПСИХОЛОГО-ПЕДАГОГИЧЕСКОЙ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ПОМОЩИ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УЧАСТНИКАМ ОО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364" y="1662339"/>
            <a:ext cx="10515600" cy="464049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равной доступности качественной психолого-педагогической помощи участникам ОО во всех субъектах РФ;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адресность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и своевременность оказания профессиональной психологической помощи участникам ОО;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деятельности по оказанию психологической помощи обучающимся на всех уровнях образования (дошкольного, начального общего, основного общего, среднего общего, среднего профессионального образования);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межведомственный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и межуровневый подход  при построении системы оказания психолого-педагогической помощи участникам образовательных отношений;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непрерывность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и преемственность профессиональной подготовки кадров с учетом социального запроса и научных достижений;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активная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роль педагогов-психологов (психологов в сфере образования) как участников педагогической команды для обеспечения психологически благоприятной и безопасной образовательной среды;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добровольность 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получения психолого-педагогической помощи всеми участниками образовательных отношений, возможность отказаться на любом этапе от получения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22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1407"/>
            <a:ext cx="10515600" cy="4715556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Психологическая служба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общеобразовательной организации - организационная структура, обеспечивающая развитие личности в образовательной среде и психологическую помощь в преодолении психологических трудностей участникам образовательного процесса через профессиональную деятельность педагогов-психологов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структуру психологической службы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могут входить педагог-психолог или несколько педагогов-психологов общеобразовательной организации, социальный педагог, учитель-логопед, дефектолог. </a:t>
            </a:r>
          </a:p>
        </p:txBody>
      </p:sp>
    </p:spTree>
    <p:extLst>
      <p:ext uri="{BB962C8B-B14F-4D97-AF65-F5344CB8AC3E}">
        <p14:creationId xmlns:p14="http://schemas.microsoft.com/office/powerpoint/2010/main" val="185403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Психолого-педагогическая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служба в образовательной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организации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осуществляет свою деятельность через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следующие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психолого-педагогическое </a:t>
            </a:r>
            <a:r>
              <a:rPr lang="ru-RU" dirty="0"/>
              <a:t>сопровождение реализации основных и дополнительных образовательных программ,</a:t>
            </a:r>
          </a:p>
          <a:p>
            <a:r>
              <a:rPr lang="ru-RU" dirty="0" smtClean="0"/>
              <a:t>психологическая </a:t>
            </a:r>
            <a:r>
              <a:rPr lang="ru-RU" dirty="0"/>
              <a:t>экспертиза (оценка) комфортности и безопасности образовательной среды образовательной организации,</a:t>
            </a:r>
          </a:p>
          <a:p>
            <a:r>
              <a:rPr lang="ru-RU" dirty="0" smtClean="0"/>
              <a:t>психологическое </a:t>
            </a:r>
            <a:r>
              <a:rPr lang="ru-RU" dirty="0"/>
              <a:t>консультирование субъектов образовательного процесса,</a:t>
            </a:r>
          </a:p>
          <a:p>
            <a:r>
              <a:rPr lang="ru-RU" dirty="0" smtClean="0"/>
              <a:t>коррекционно-развивающая </a:t>
            </a:r>
            <a:r>
              <a:rPr lang="ru-RU" dirty="0"/>
              <a:t>работа с детьми и обучающимися,</a:t>
            </a:r>
          </a:p>
          <a:p>
            <a:r>
              <a:rPr lang="ru-RU" dirty="0" smtClean="0"/>
              <a:t>психологическая </a:t>
            </a:r>
            <a:r>
              <a:rPr lang="ru-RU" dirty="0"/>
              <a:t>диагностика детей и обучающихся,</a:t>
            </a:r>
          </a:p>
          <a:p>
            <a:r>
              <a:rPr lang="ru-RU" dirty="0" smtClean="0"/>
              <a:t>психологическое </a:t>
            </a:r>
            <a:r>
              <a:rPr lang="ru-RU" dirty="0"/>
              <a:t>просвещение субъектов образовательного процесса, </a:t>
            </a:r>
            <a:r>
              <a:rPr lang="ru-RU" dirty="0" err="1"/>
              <a:t>психопрофилактика</a:t>
            </a:r>
            <a:r>
              <a:rPr lang="ru-RU" dirty="0"/>
              <a:t>,</a:t>
            </a:r>
          </a:p>
          <a:p>
            <a:r>
              <a:rPr lang="ru-RU" dirty="0" smtClean="0"/>
              <a:t>оказание </a:t>
            </a:r>
            <a:r>
              <a:rPr lang="ru-RU" dirty="0"/>
              <a:t>психологической помощи лицам с ОВЗ, детям-инвалидам, испытывающим трудности в освоении основных общеобразовательных программ, развитии и социальной адаптации.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25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28" y="1742535"/>
            <a:ext cx="10748514" cy="458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53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573" y="0"/>
            <a:ext cx="10515600" cy="10675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группы детей, в отношении которых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общеобразовательных    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организациях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психологическими службами,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педагогами-психологами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реализуются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программы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адресной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психологической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18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941332"/>
              </p:ext>
            </p:extLst>
          </p:nvPr>
        </p:nvGraphicFramePr>
        <p:xfrm>
          <a:off x="181155" y="1088876"/>
          <a:ext cx="11895826" cy="561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862"/>
                <a:gridCol w="6089964"/>
              </a:tblGrid>
              <a:tr h="177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Целевые группы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психолого-педагогической помощи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1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 с ОВЗ и инвалидностью;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-обучающиеся, нуждающиеся в длительном лечении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проведение комплекса коррекционных мероприятий для качественного доступного образования, как в индивидуальном, так и в групповом формате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 создание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безопасного пространства с целью минимизации негативных последствий длительного лечения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-дети-сироти и дети, оставшиеся без попечения родителей, в том числе проживающие в приемных семьях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-нуждаются в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постинтернатном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психолого-педагогическом сопровождении, т.к. могут испытывать трудности в освоении образовательной программы, социальной адаптации, включении в жизнь образовательной организации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-обучающиеся, у которых выявлена явная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рискогенность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социально-психологических условий, формирующих готовность к вовлечению в зависимое поведение (СПТ);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деятельность педагога-психолога должна быть направлена на снижение негативных психологических влияний и формирование ресурсных навыков жизнестойкости личности, осмысленного отказа от вовлечение в зависимое поведение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-обучающиеся, испытывающие трудности в освоении основных общеобразовательных программ, развитии  и социальной адаптации, в том числе с нормативными кризисами взросления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ребенка на основе всего комплекса факторов, влияющих на формирование его личности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оказание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адресной психолого-педагогической помощи каждому ребенку включает в себя взаимодействие с его родителями (законными представителями) и педагогами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организация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профилактической работы, в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превентивные меры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-обучающиеся, имеющие иностранное гражданство и лица без гражданства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-оказание квалифицированной психолого-педагогической помощи с целью адаптации и интеграции данной категории детей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-обучающиеся, проявляющие выдающиеся способности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-психолого-педагогическая поддержка в реализации талантов, а так же помощь в части совершенствования коммуникативных навыков и развития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саморегуляции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4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-дети, находящиеся в трудной жизненной ситуации, в том числе: дети-жертвы вооруженных и межнациональных конфликтов, экологических и техногенных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катастроф;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дети из семей беженцев; дети-жертвы насилия; дети, отбывающие наказание в виде лишения свободы, дети, проживающие в малоимущих семьях; дети, проявляющие различные формы отклоняющегося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поведения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504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-дети ветеранов боевых действий;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504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-дети участников (ветеранов) </a:t>
                      </a:r>
                      <a:r>
                        <a:rPr lang="ru-RU" sz="1200" dirty="0" smtClean="0">
                          <a:solidFill>
                            <a:srgbClr val="C0504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-оказание экстренной и кризисной психологической помощи участникам образовательных отношений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7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Инструменты психолого-педагогической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службы образовательной организации: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Реестры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рекомендуемых программ психологической помощи, а также психодиагностических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Распоряжение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России от 28.12.2020 N Р-193 (ред. от 26.09.2023) "Об утверждении методических рекомендаций по системе функционирования психологических служб в общеобразовательных организациях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55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804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     Нормативно-правовая документация                педагога-психолога </vt:lpstr>
      <vt:lpstr>      Концепция развития системы психолого-педагогической           помощи в сфере общего образования и среднего           профессионального образования в РФ на период до          2030г.   (18.06.2024)</vt:lpstr>
      <vt:lpstr>     ПРИНЦИПЫ ПСИХОЛОГО-ПЕДАГОГИЧЕСКОЙ                  ПОМОЩИ УЧАСТНИКАМ ОО:</vt:lpstr>
      <vt:lpstr>Презентация PowerPoint</vt:lpstr>
      <vt:lpstr>       Психолого-педагогическая служба в образовательной          организации осуществляет свою деятельность через          следующие виды деятельности:</vt:lpstr>
      <vt:lpstr>Презентация PowerPoint</vt:lpstr>
      <vt:lpstr>         Целевые группы детей, в отношении которых в общеобразовательных                  организациях психологическими службами, педагогами-психологами реализуются               программы адресной     психологической помощи.</vt:lpstr>
      <vt:lpstr>     Инструменты психолого-педагогической       службы образовательной организации:</vt:lpstr>
      <vt:lpstr>                   #ПРОсемью58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в воспитании 2024 года. Перспективы и план развития системы воспитания.</dc:title>
  <dc:creator>11;Вячеслав Калинин</dc:creator>
  <cp:keywords>Августовский педагогический форум</cp:keywords>
  <cp:lastModifiedBy>Пользователь</cp:lastModifiedBy>
  <cp:revision>28</cp:revision>
  <dcterms:created xsi:type="dcterms:W3CDTF">2024-08-09T06:34:05Z</dcterms:created>
  <dcterms:modified xsi:type="dcterms:W3CDTF">2024-08-19T13:09:20Z</dcterms:modified>
</cp:coreProperties>
</file>