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56" r:id="rId2"/>
    <p:sldId id="257" r:id="rId3"/>
    <p:sldId id="265" r:id="rId4"/>
    <p:sldId id="260" r:id="rId5"/>
    <p:sldId id="261" r:id="rId6"/>
    <p:sldId id="262" r:id="rId7"/>
    <p:sldId id="263" r:id="rId8"/>
    <p:sldId id="268" r:id="rId9"/>
    <p:sldId id="258" r:id="rId10"/>
    <p:sldId id="266" r:id="rId11"/>
    <p:sldId id="259" r:id="rId12"/>
    <p:sldId id="269" r:id="rId13"/>
    <p:sldId id="271" r:id="rId14"/>
    <p:sldId id="270" r:id="rId15"/>
    <p:sldId id="274" r:id="rId16"/>
    <p:sldId id="273" r:id="rId17"/>
    <p:sldId id="272" r:id="rId18"/>
    <p:sldId id="276" r:id="rId19"/>
    <p:sldId id="277" r:id="rId20"/>
    <p:sldId id="279" r:id="rId21"/>
    <p:sldId id="280" r:id="rId22"/>
    <p:sldId id="278" r:id="rId23"/>
    <p:sldId id="286" r:id="rId24"/>
    <p:sldId id="281" r:id="rId25"/>
    <p:sldId id="282" r:id="rId26"/>
    <p:sldId id="283" r:id="rId27"/>
    <p:sldId id="275" r:id="rId28"/>
    <p:sldId id="287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9C5BD7-EA5B-49E9-98B1-2B726F22DE50}" type="doc">
      <dgm:prSet loTypeId="urn:microsoft.com/office/officeart/2008/layout/IncreasingCircleProcess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66A4564-DBAB-480D-8B26-9D93C35BCA14}">
      <dgm:prSet phldrT="[Текст]" custT="1"/>
      <dgm:spPr/>
      <dgm:t>
        <a:bodyPr/>
        <a:lstStyle/>
        <a:p>
          <a:r>
            <a:rPr lang="ru-RU" sz="2000" b="1" dirty="0" smtClean="0"/>
            <a:t>Вы подрались</a:t>
          </a:r>
          <a:endParaRPr lang="ru-RU" sz="2000" b="1" dirty="0"/>
        </a:p>
      </dgm:t>
    </dgm:pt>
    <dgm:pt modelId="{1477BF05-1C48-4A21-8137-20078A5BF74F}" type="parTrans" cxnId="{73F2877F-59FF-4389-B9E1-06603CAA72E3}">
      <dgm:prSet/>
      <dgm:spPr/>
      <dgm:t>
        <a:bodyPr/>
        <a:lstStyle/>
        <a:p>
          <a:endParaRPr lang="ru-RU" b="1"/>
        </a:p>
      </dgm:t>
    </dgm:pt>
    <dgm:pt modelId="{C78F40AF-8984-4453-B3AB-81B184D2E582}" type="sibTrans" cxnId="{73F2877F-59FF-4389-B9E1-06603CAA72E3}">
      <dgm:prSet/>
      <dgm:spPr/>
      <dgm:t>
        <a:bodyPr/>
        <a:lstStyle/>
        <a:p>
          <a:endParaRPr lang="ru-RU" b="1"/>
        </a:p>
      </dgm:t>
    </dgm:pt>
    <dgm:pt modelId="{FFE76172-29E1-4A2F-94C7-827100AC8F24}">
      <dgm:prSet phldrT="[Текст]" custT="1"/>
      <dgm:spPr/>
      <dgm:t>
        <a:bodyPr/>
        <a:lstStyle/>
        <a:p>
          <a:r>
            <a:rPr lang="ru-RU" sz="2000" b="1" dirty="0" smtClean="0"/>
            <a:t>Возникли проблемы с родителями</a:t>
          </a:r>
        </a:p>
        <a:p>
          <a:endParaRPr lang="ru-RU" sz="2000" b="1" dirty="0" smtClean="0"/>
        </a:p>
        <a:p>
          <a:endParaRPr lang="ru-RU" sz="2000" b="1" dirty="0" smtClean="0"/>
        </a:p>
        <a:p>
          <a:endParaRPr lang="ru-RU" sz="2000" b="1" dirty="0" smtClean="0"/>
        </a:p>
        <a:p>
          <a:r>
            <a:rPr lang="ru-RU" sz="2000" b="1" dirty="0" smtClean="0"/>
            <a:t>Вы чувствуете себя лишним</a:t>
          </a:r>
          <a:endParaRPr lang="ru-RU" sz="2000" b="1" dirty="0"/>
        </a:p>
      </dgm:t>
    </dgm:pt>
    <dgm:pt modelId="{1EA70334-9632-4A75-A8E1-8328743A1A25}" type="parTrans" cxnId="{F813C76B-1844-482B-844E-0CCC5C7CFD58}">
      <dgm:prSet/>
      <dgm:spPr/>
      <dgm:t>
        <a:bodyPr/>
        <a:lstStyle/>
        <a:p>
          <a:endParaRPr lang="ru-RU" b="1"/>
        </a:p>
      </dgm:t>
    </dgm:pt>
    <dgm:pt modelId="{12F007C0-2ECD-4213-B08A-4BBFF50FB70B}" type="sibTrans" cxnId="{F813C76B-1844-482B-844E-0CCC5C7CFD58}">
      <dgm:prSet/>
      <dgm:spPr/>
      <dgm:t>
        <a:bodyPr/>
        <a:lstStyle/>
        <a:p>
          <a:endParaRPr lang="ru-RU" b="1"/>
        </a:p>
      </dgm:t>
    </dgm:pt>
    <dgm:pt modelId="{7E1C0605-EB44-41EE-994F-C62A2BA6F3AA}">
      <dgm:prSet phldrT="[Текст]" custT="1"/>
      <dgm:spPr/>
      <dgm:t>
        <a:bodyPr/>
        <a:lstStyle/>
        <a:p>
          <a:r>
            <a:rPr lang="ru-RU" sz="2000" b="1" dirty="0" smtClean="0"/>
            <a:t>Вас обижают в классе</a:t>
          </a:r>
          <a:endParaRPr lang="ru-RU" sz="2000" b="1" dirty="0"/>
        </a:p>
      </dgm:t>
    </dgm:pt>
    <dgm:pt modelId="{1946FB11-8D31-498D-8A8B-F9F93551BCAD}" type="parTrans" cxnId="{48202D47-2D2E-4F0C-AD78-993EFFA20CC8}">
      <dgm:prSet/>
      <dgm:spPr/>
      <dgm:t>
        <a:bodyPr/>
        <a:lstStyle/>
        <a:p>
          <a:endParaRPr lang="ru-RU" b="1"/>
        </a:p>
      </dgm:t>
    </dgm:pt>
    <dgm:pt modelId="{CD97714F-96E7-4FFE-AEE2-FD9CFA74D916}" type="sibTrans" cxnId="{48202D47-2D2E-4F0C-AD78-993EFFA20CC8}">
      <dgm:prSet/>
      <dgm:spPr/>
      <dgm:t>
        <a:bodyPr/>
        <a:lstStyle/>
        <a:p>
          <a:endParaRPr lang="ru-RU" b="1"/>
        </a:p>
      </dgm:t>
    </dgm:pt>
    <dgm:pt modelId="{EC01388F-6B24-4EC3-8AB3-5B765E95FA59}">
      <dgm:prSet phldrT="[Текст]" custT="1"/>
      <dgm:spPr/>
      <dgm:t>
        <a:bodyPr/>
        <a:lstStyle/>
        <a:p>
          <a:r>
            <a:rPr lang="ru-RU" sz="2000" b="1" dirty="0" smtClean="0"/>
            <a:t>Возник внутришкольный конфликт</a:t>
          </a:r>
          <a:endParaRPr lang="ru-RU" sz="2000" b="1" dirty="0"/>
        </a:p>
      </dgm:t>
    </dgm:pt>
    <dgm:pt modelId="{B5F53FC2-62E0-42D5-AD39-A9F9162CC1A0}" type="parTrans" cxnId="{E1ACF03A-E961-4301-BFA4-C38091DAA006}">
      <dgm:prSet/>
      <dgm:spPr/>
      <dgm:t>
        <a:bodyPr/>
        <a:lstStyle/>
        <a:p>
          <a:endParaRPr lang="ru-RU" b="1"/>
        </a:p>
      </dgm:t>
    </dgm:pt>
    <dgm:pt modelId="{CEB305A1-323E-43D5-A02D-B891A131C9F8}" type="sibTrans" cxnId="{E1ACF03A-E961-4301-BFA4-C38091DAA006}">
      <dgm:prSet/>
      <dgm:spPr/>
      <dgm:t>
        <a:bodyPr/>
        <a:lstStyle/>
        <a:p>
          <a:endParaRPr lang="ru-RU" b="1"/>
        </a:p>
      </dgm:t>
    </dgm:pt>
    <dgm:pt modelId="{3A745AFD-E005-4746-A4E3-E4DDF08B832C}">
      <dgm:prSet phldrT="[Текст]" custT="1"/>
      <dgm:spPr/>
      <dgm:t>
        <a:bodyPr/>
        <a:lstStyle/>
        <a:p>
          <a:r>
            <a:rPr lang="ru-RU" sz="2000" b="1" dirty="0" smtClean="0"/>
            <a:t>Вас оскорбляют</a:t>
          </a:r>
          <a:endParaRPr lang="ru-RU" sz="2000" b="1" dirty="0"/>
        </a:p>
      </dgm:t>
    </dgm:pt>
    <dgm:pt modelId="{7EC877E9-E8BB-499B-83E5-678211958E2E}" type="parTrans" cxnId="{0BD5CB0C-667E-435D-BB1A-2BF74DA82F6A}">
      <dgm:prSet/>
      <dgm:spPr/>
      <dgm:t>
        <a:bodyPr/>
        <a:lstStyle/>
        <a:p>
          <a:endParaRPr lang="ru-RU" b="1"/>
        </a:p>
      </dgm:t>
    </dgm:pt>
    <dgm:pt modelId="{0743984A-BD0E-473F-A191-ED538D8774ED}" type="sibTrans" cxnId="{0BD5CB0C-667E-435D-BB1A-2BF74DA82F6A}">
      <dgm:prSet/>
      <dgm:spPr/>
      <dgm:t>
        <a:bodyPr/>
        <a:lstStyle/>
        <a:p>
          <a:endParaRPr lang="ru-RU" b="1"/>
        </a:p>
      </dgm:t>
    </dgm:pt>
    <dgm:pt modelId="{0BC27EF3-B1D8-49E6-9D29-B1BC0EC32278}">
      <dgm:prSet phldrT="[Текст]" custT="1"/>
      <dgm:spPr/>
      <dgm:t>
        <a:bodyPr/>
        <a:lstStyle/>
        <a:p>
          <a:r>
            <a:rPr lang="ru-RU" sz="2000" b="1" dirty="0" smtClean="0"/>
            <a:t>У вас возник конфликт с учителем</a:t>
          </a:r>
          <a:endParaRPr lang="ru-RU" sz="2000" b="1" dirty="0"/>
        </a:p>
      </dgm:t>
    </dgm:pt>
    <dgm:pt modelId="{F470D59C-F137-4B84-8858-A86AF4ADB55E}" type="parTrans" cxnId="{A861ACB1-CFC4-4883-A424-82F6B75798DE}">
      <dgm:prSet/>
      <dgm:spPr/>
      <dgm:t>
        <a:bodyPr/>
        <a:lstStyle/>
        <a:p>
          <a:endParaRPr lang="ru-RU" b="1"/>
        </a:p>
      </dgm:t>
    </dgm:pt>
    <dgm:pt modelId="{675E5F9F-47F9-47CD-84BF-D6FD2E5A9A7D}" type="sibTrans" cxnId="{A861ACB1-CFC4-4883-A424-82F6B75798DE}">
      <dgm:prSet/>
      <dgm:spPr/>
      <dgm:t>
        <a:bodyPr/>
        <a:lstStyle/>
        <a:p>
          <a:endParaRPr lang="ru-RU" b="1"/>
        </a:p>
      </dgm:t>
    </dgm:pt>
    <dgm:pt modelId="{80FAFD9A-6F3D-4D9F-A348-1BBA260D0BDB}" type="pres">
      <dgm:prSet presAssocID="{BE9C5BD7-EA5B-49E9-98B1-2B726F22DE5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9C9EEBB-019E-4D06-97A0-FAE59EBEC46C}" type="pres">
      <dgm:prSet presAssocID="{066A4564-DBAB-480D-8B26-9D93C35BCA14}" presName="composite" presStyleCnt="0"/>
      <dgm:spPr/>
    </dgm:pt>
    <dgm:pt modelId="{568A7828-08EB-4508-993D-7D0A69473C5D}" type="pres">
      <dgm:prSet presAssocID="{066A4564-DBAB-480D-8B26-9D93C35BCA14}" presName="BackAccent" presStyleLbl="bgShp" presStyleIdx="0" presStyleCnt="3"/>
      <dgm:spPr/>
      <dgm:t>
        <a:bodyPr/>
        <a:lstStyle/>
        <a:p>
          <a:endParaRPr lang="ru-RU"/>
        </a:p>
      </dgm:t>
    </dgm:pt>
    <dgm:pt modelId="{ABAF85E3-BEEB-41C5-9BFA-291216FED2AB}" type="pres">
      <dgm:prSet presAssocID="{066A4564-DBAB-480D-8B26-9D93C35BCA14}" presName="Accent" presStyleLbl="alignNode1" presStyleIdx="0" presStyleCnt="3"/>
      <dgm:spPr/>
      <dgm:t>
        <a:bodyPr/>
        <a:lstStyle/>
        <a:p>
          <a:endParaRPr lang="ru-RU"/>
        </a:p>
      </dgm:t>
    </dgm:pt>
    <dgm:pt modelId="{C3C151B5-E0FC-474A-803B-9E6AC997E78B}" type="pres">
      <dgm:prSet presAssocID="{066A4564-DBAB-480D-8B26-9D93C35BCA14}" presName="Child" presStyleLbl="revTx" presStyleIdx="0" presStyleCnt="6" custScaleY="99588" custLinFactNeighborX="-8644" custLinFactNeighborY="241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54003-1B05-460B-B2ED-E49EC2519745}" type="pres">
      <dgm:prSet presAssocID="{066A4564-DBAB-480D-8B26-9D93C35BCA14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68D2B-A58B-472D-8F7E-DBE4C6C997C7}" type="pres">
      <dgm:prSet presAssocID="{C78F40AF-8984-4453-B3AB-81B184D2E582}" presName="sibTrans" presStyleCnt="0"/>
      <dgm:spPr/>
    </dgm:pt>
    <dgm:pt modelId="{B3285E04-AC21-4274-A59B-A49819B3F0E1}" type="pres">
      <dgm:prSet presAssocID="{7E1C0605-EB44-41EE-994F-C62A2BA6F3AA}" presName="composite" presStyleCnt="0"/>
      <dgm:spPr/>
    </dgm:pt>
    <dgm:pt modelId="{5C75AB38-2FD2-4243-AC46-87ECC24291C8}" type="pres">
      <dgm:prSet presAssocID="{7E1C0605-EB44-41EE-994F-C62A2BA6F3AA}" presName="BackAccent" presStyleLbl="bgShp" presStyleIdx="1" presStyleCnt="3" custLinFactNeighborX="-14937" custLinFactNeighborY="37902"/>
      <dgm:spPr/>
    </dgm:pt>
    <dgm:pt modelId="{5181EC41-665D-437B-A9C6-A9AD194635E5}" type="pres">
      <dgm:prSet presAssocID="{7E1C0605-EB44-41EE-994F-C62A2BA6F3AA}" presName="Accent" presStyleLbl="alignNode1" presStyleIdx="1" presStyleCnt="3" custLinFactNeighborX="-21419" custLinFactNeighborY="58900"/>
      <dgm:spPr/>
      <dgm:t>
        <a:bodyPr/>
        <a:lstStyle/>
        <a:p>
          <a:endParaRPr lang="ru-RU"/>
        </a:p>
      </dgm:t>
    </dgm:pt>
    <dgm:pt modelId="{E06085BB-6C89-4A76-82D7-FFF79A66D752}" type="pres">
      <dgm:prSet presAssocID="{7E1C0605-EB44-41EE-994F-C62A2BA6F3AA}" presName="Child" presStyleLbl="revTx" presStyleIdx="2" presStyleCnt="6" custAng="10800000" custFlipVert="1" custScaleX="120841" custScaleY="33607" custLinFactNeighborX="-323" custLinFactNeighborY="-17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05EA8-0586-4D51-9609-A533A1399D81}" type="pres">
      <dgm:prSet presAssocID="{7E1C0605-EB44-41EE-994F-C62A2BA6F3AA}" presName="Parent" presStyleLbl="revTx" presStyleIdx="3" presStyleCnt="6" custLinFactNeighborX="-1587" custLinFactNeighborY="450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D663B-54C7-488C-B21E-C3FEAD7E4678}" type="pres">
      <dgm:prSet presAssocID="{CD97714F-96E7-4FFE-AEE2-FD9CFA74D916}" presName="sibTrans" presStyleCnt="0"/>
      <dgm:spPr/>
    </dgm:pt>
    <dgm:pt modelId="{C0D8BA2B-249F-4992-A9A1-BE426E85F9BF}" type="pres">
      <dgm:prSet presAssocID="{3A745AFD-E005-4746-A4E3-E4DDF08B832C}" presName="composite" presStyleCnt="0"/>
      <dgm:spPr/>
    </dgm:pt>
    <dgm:pt modelId="{8BC0E832-0F4E-4A66-8AE5-C8998C88D4C3}" type="pres">
      <dgm:prSet presAssocID="{3A745AFD-E005-4746-A4E3-E4DDF08B832C}" presName="BackAccent" presStyleLbl="bgShp" presStyleIdx="2" presStyleCnt="3" custLinFactY="49427" custLinFactNeighborX="4454" custLinFactNeighborY="100000"/>
      <dgm:spPr/>
    </dgm:pt>
    <dgm:pt modelId="{CC0E9B23-EABB-42C3-966C-5D719FC496F2}" type="pres">
      <dgm:prSet presAssocID="{3A745AFD-E005-4746-A4E3-E4DDF08B832C}" presName="Accent" presStyleLbl="alignNode1" presStyleIdx="2" presStyleCnt="3" custLinFactY="88651" custLinFactNeighborX="5567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4B9780C-94FF-401E-8F83-CD214549AEF4}" type="pres">
      <dgm:prSet presAssocID="{3A745AFD-E005-4746-A4E3-E4DDF08B832C}" presName="Child" presStyleLbl="revTx" presStyleIdx="4" presStyleCnt="6" custScaleY="51796" custLinFactNeighborX="-3699" custLinFactNeighborY="32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16F63-3756-4235-B4C0-8683F825D64A}" type="pres">
      <dgm:prSet presAssocID="{3A745AFD-E005-4746-A4E3-E4DDF08B832C}" presName="Parent" presStyleLbl="revTx" presStyleIdx="5" presStyleCnt="6" custLinFactY="37932" custLinFactNeighborX="-655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13C76B-1844-482B-844E-0CCC5C7CFD58}" srcId="{066A4564-DBAB-480D-8B26-9D93C35BCA14}" destId="{FFE76172-29E1-4A2F-94C7-827100AC8F24}" srcOrd="0" destOrd="0" parTransId="{1EA70334-9632-4A75-A8E1-8328743A1A25}" sibTransId="{12F007C0-2ECD-4213-B08A-4BBFF50FB70B}"/>
    <dgm:cxn modelId="{9A6E23A9-C0DA-4CED-AE7E-0C1F51EF291C}" type="presOf" srcId="{0BC27EF3-B1D8-49E6-9D29-B1BC0EC32278}" destId="{B4B9780C-94FF-401E-8F83-CD214549AEF4}" srcOrd="0" destOrd="0" presId="urn:microsoft.com/office/officeart/2008/layout/IncreasingCircleProcess"/>
    <dgm:cxn modelId="{08836C16-748C-47AC-96AE-9EC1D9F28E9B}" type="presOf" srcId="{7E1C0605-EB44-41EE-994F-C62A2BA6F3AA}" destId="{A7105EA8-0586-4D51-9609-A533A1399D81}" srcOrd="0" destOrd="0" presId="urn:microsoft.com/office/officeart/2008/layout/IncreasingCircleProcess"/>
    <dgm:cxn modelId="{48202D47-2D2E-4F0C-AD78-993EFFA20CC8}" srcId="{BE9C5BD7-EA5B-49E9-98B1-2B726F22DE50}" destId="{7E1C0605-EB44-41EE-994F-C62A2BA6F3AA}" srcOrd="1" destOrd="0" parTransId="{1946FB11-8D31-498D-8A8B-F9F93551BCAD}" sibTransId="{CD97714F-96E7-4FFE-AEE2-FD9CFA74D916}"/>
    <dgm:cxn modelId="{E1ACF03A-E961-4301-BFA4-C38091DAA006}" srcId="{7E1C0605-EB44-41EE-994F-C62A2BA6F3AA}" destId="{EC01388F-6B24-4EC3-8AB3-5B765E95FA59}" srcOrd="0" destOrd="0" parTransId="{B5F53FC2-62E0-42D5-AD39-A9F9162CC1A0}" sibTransId="{CEB305A1-323E-43D5-A02D-B891A131C9F8}"/>
    <dgm:cxn modelId="{8E1DAA09-6EA4-48B2-9A6F-D0F58087A801}" type="presOf" srcId="{EC01388F-6B24-4EC3-8AB3-5B765E95FA59}" destId="{E06085BB-6C89-4A76-82D7-FFF79A66D752}" srcOrd="0" destOrd="0" presId="urn:microsoft.com/office/officeart/2008/layout/IncreasingCircleProcess"/>
    <dgm:cxn modelId="{1DAAFE25-B390-471F-849C-32293CD4B2BC}" type="presOf" srcId="{3A745AFD-E005-4746-A4E3-E4DDF08B832C}" destId="{63C16F63-3756-4235-B4C0-8683F825D64A}" srcOrd="0" destOrd="0" presId="urn:microsoft.com/office/officeart/2008/layout/IncreasingCircleProcess"/>
    <dgm:cxn modelId="{73F2877F-59FF-4389-B9E1-06603CAA72E3}" srcId="{BE9C5BD7-EA5B-49E9-98B1-2B726F22DE50}" destId="{066A4564-DBAB-480D-8B26-9D93C35BCA14}" srcOrd="0" destOrd="0" parTransId="{1477BF05-1C48-4A21-8137-20078A5BF74F}" sibTransId="{C78F40AF-8984-4453-B3AB-81B184D2E582}"/>
    <dgm:cxn modelId="{FD02934A-0E29-4158-BA82-F30FE84E49C1}" type="presOf" srcId="{066A4564-DBAB-480D-8B26-9D93C35BCA14}" destId="{81454003-1B05-460B-B2ED-E49EC2519745}" srcOrd="0" destOrd="0" presId="urn:microsoft.com/office/officeart/2008/layout/IncreasingCircleProcess"/>
    <dgm:cxn modelId="{A861ACB1-CFC4-4883-A424-82F6B75798DE}" srcId="{3A745AFD-E005-4746-A4E3-E4DDF08B832C}" destId="{0BC27EF3-B1D8-49E6-9D29-B1BC0EC32278}" srcOrd="0" destOrd="0" parTransId="{F470D59C-F137-4B84-8858-A86AF4ADB55E}" sibTransId="{675E5F9F-47F9-47CD-84BF-D6FD2E5A9A7D}"/>
    <dgm:cxn modelId="{0B09C944-F9EB-4321-9E43-97424AAC98E2}" type="presOf" srcId="{BE9C5BD7-EA5B-49E9-98B1-2B726F22DE50}" destId="{80FAFD9A-6F3D-4D9F-A348-1BBA260D0BDB}" srcOrd="0" destOrd="0" presId="urn:microsoft.com/office/officeart/2008/layout/IncreasingCircleProcess"/>
    <dgm:cxn modelId="{9F8DF888-24CD-4611-A14B-6F6445AC29F3}" type="presOf" srcId="{FFE76172-29E1-4A2F-94C7-827100AC8F24}" destId="{C3C151B5-E0FC-474A-803B-9E6AC997E78B}" srcOrd="0" destOrd="0" presId="urn:microsoft.com/office/officeart/2008/layout/IncreasingCircleProcess"/>
    <dgm:cxn modelId="{0BD5CB0C-667E-435D-BB1A-2BF74DA82F6A}" srcId="{BE9C5BD7-EA5B-49E9-98B1-2B726F22DE50}" destId="{3A745AFD-E005-4746-A4E3-E4DDF08B832C}" srcOrd="2" destOrd="0" parTransId="{7EC877E9-E8BB-499B-83E5-678211958E2E}" sibTransId="{0743984A-BD0E-473F-A191-ED538D8774ED}"/>
    <dgm:cxn modelId="{2F1E22AC-B9E7-465A-99DA-DF52554EA7CA}" type="presParOf" srcId="{80FAFD9A-6F3D-4D9F-A348-1BBA260D0BDB}" destId="{19C9EEBB-019E-4D06-97A0-FAE59EBEC46C}" srcOrd="0" destOrd="0" presId="urn:microsoft.com/office/officeart/2008/layout/IncreasingCircleProcess"/>
    <dgm:cxn modelId="{5527E3D7-3EBB-4701-B20E-02FBAB9C85EB}" type="presParOf" srcId="{19C9EEBB-019E-4D06-97A0-FAE59EBEC46C}" destId="{568A7828-08EB-4508-993D-7D0A69473C5D}" srcOrd="0" destOrd="0" presId="urn:microsoft.com/office/officeart/2008/layout/IncreasingCircleProcess"/>
    <dgm:cxn modelId="{1FB49CA3-3BE9-44F3-B713-E4645B218669}" type="presParOf" srcId="{19C9EEBB-019E-4D06-97A0-FAE59EBEC46C}" destId="{ABAF85E3-BEEB-41C5-9BFA-291216FED2AB}" srcOrd="1" destOrd="0" presId="urn:microsoft.com/office/officeart/2008/layout/IncreasingCircleProcess"/>
    <dgm:cxn modelId="{2E21F039-6C6C-491B-B170-058431B088E0}" type="presParOf" srcId="{19C9EEBB-019E-4D06-97A0-FAE59EBEC46C}" destId="{C3C151B5-E0FC-474A-803B-9E6AC997E78B}" srcOrd="2" destOrd="0" presId="urn:microsoft.com/office/officeart/2008/layout/IncreasingCircleProcess"/>
    <dgm:cxn modelId="{2CBC79F6-AFA9-459A-A866-DCAAAD91AC48}" type="presParOf" srcId="{19C9EEBB-019E-4D06-97A0-FAE59EBEC46C}" destId="{81454003-1B05-460B-B2ED-E49EC2519745}" srcOrd="3" destOrd="0" presId="urn:microsoft.com/office/officeart/2008/layout/IncreasingCircleProcess"/>
    <dgm:cxn modelId="{A4D83DE4-1352-47D2-90F0-3A7AD1BD2C65}" type="presParOf" srcId="{80FAFD9A-6F3D-4D9F-A348-1BBA260D0BDB}" destId="{4EB68D2B-A58B-472D-8F7E-DBE4C6C997C7}" srcOrd="1" destOrd="0" presId="urn:microsoft.com/office/officeart/2008/layout/IncreasingCircleProcess"/>
    <dgm:cxn modelId="{78C66D5C-8BBF-49C4-8BE0-C51202958C65}" type="presParOf" srcId="{80FAFD9A-6F3D-4D9F-A348-1BBA260D0BDB}" destId="{B3285E04-AC21-4274-A59B-A49819B3F0E1}" srcOrd="2" destOrd="0" presId="urn:microsoft.com/office/officeart/2008/layout/IncreasingCircleProcess"/>
    <dgm:cxn modelId="{DD2669BA-A711-427A-A759-EB8F9C3A2B1D}" type="presParOf" srcId="{B3285E04-AC21-4274-A59B-A49819B3F0E1}" destId="{5C75AB38-2FD2-4243-AC46-87ECC24291C8}" srcOrd="0" destOrd="0" presId="urn:microsoft.com/office/officeart/2008/layout/IncreasingCircleProcess"/>
    <dgm:cxn modelId="{7AFE6987-4C05-4319-9607-0098D1CD924D}" type="presParOf" srcId="{B3285E04-AC21-4274-A59B-A49819B3F0E1}" destId="{5181EC41-665D-437B-A9C6-A9AD194635E5}" srcOrd="1" destOrd="0" presId="urn:microsoft.com/office/officeart/2008/layout/IncreasingCircleProcess"/>
    <dgm:cxn modelId="{AC79A3B9-9BAC-4F40-8B25-6133E43A68BD}" type="presParOf" srcId="{B3285E04-AC21-4274-A59B-A49819B3F0E1}" destId="{E06085BB-6C89-4A76-82D7-FFF79A66D752}" srcOrd="2" destOrd="0" presId="urn:microsoft.com/office/officeart/2008/layout/IncreasingCircleProcess"/>
    <dgm:cxn modelId="{508135E7-C481-42D7-93CC-F3A728491C64}" type="presParOf" srcId="{B3285E04-AC21-4274-A59B-A49819B3F0E1}" destId="{A7105EA8-0586-4D51-9609-A533A1399D81}" srcOrd="3" destOrd="0" presId="urn:microsoft.com/office/officeart/2008/layout/IncreasingCircleProcess"/>
    <dgm:cxn modelId="{9DF55873-7219-4EA7-B1A7-3E2945048B50}" type="presParOf" srcId="{80FAFD9A-6F3D-4D9F-A348-1BBA260D0BDB}" destId="{B6AD663B-54C7-488C-B21E-C3FEAD7E4678}" srcOrd="3" destOrd="0" presId="urn:microsoft.com/office/officeart/2008/layout/IncreasingCircleProcess"/>
    <dgm:cxn modelId="{E3E57253-A7DE-4A5B-B810-C226F5E95384}" type="presParOf" srcId="{80FAFD9A-6F3D-4D9F-A348-1BBA260D0BDB}" destId="{C0D8BA2B-249F-4992-A9A1-BE426E85F9BF}" srcOrd="4" destOrd="0" presId="urn:microsoft.com/office/officeart/2008/layout/IncreasingCircleProcess"/>
    <dgm:cxn modelId="{6C9C8AFD-9414-479E-94A7-FBE6597A20C9}" type="presParOf" srcId="{C0D8BA2B-249F-4992-A9A1-BE426E85F9BF}" destId="{8BC0E832-0F4E-4A66-8AE5-C8998C88D4C3}" srcOrd="0" destOrd="0" presId="urn:microsoft.com/office/officeart/2008/layout/IncreasingCircleProcess"/>
    <dgm:cxn modelId="{9CB54AE4-AA4D-44D0-8748-B06EBB1D03E1}" type="presParOf" srcId="{C0D8BA2B-249F-4992-A9A1-BE426E85F9BF}" destId="{CC0E9B23-EABB-42C3-966C-5D719FC496F2}" srcOrd="1" destOrd="0" presId="urn:microsoft.com/office/officeart/2008/layout/IncreasingCircleProcess"/>
    <dgm:cxn modelId="{6F2BDA18-65DE-4159-9F8C-B4D280A8D227}" type="presParOf" srcId="{C0D8BA2B-249F-4992-A9A1-BE426E85F9BF}" destId="{B4B9780C-94FF-401E-8F83-CD214549AEF4}" srcOrd="2" destOrd="0" presId="urn:microsoft.com/office/officeart/2008/layout/IncreasingCircleProcess"/>
    <dgm:cxn modelId="{4D3A41CB-700E-4657-B7C2-7845BF0D7D12}" type="presParOf" srcId="{C0D8BA2B-249F-4992-A9A1-BE426E85F9BF}" destId="{63C16F63-3756-4235-B4C0-8683F825D64A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AF8FC6-10C4-455B-9318-1F5696120218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53BBC91-7236-402A-9BB4-922582195F28}">
      <dgm:prSet phldrT="[Текст]"/>
      <dgm:spPr/>
      <dgm:t>
        <a:bodyPr/>
        <a:lstStyle/>
        <a:p>
          <a:r>
            <a:rPr lang="ru-RU" b="1" dirty="0" smtClean="0"/>
            <a:t>добровольность</a:t>
          </a:r>
          <a:endParaRPr lang="ru-RU" dirty="0"/>
        </a:p>
      </dgm:t>
    </dgm:pt>
    <dgm:pt modelId="{3EBFC970-9CAC-4C01-AEF5-6D10FC82B233}" type="parTrans" cxnId="{44BA871B-B832-43F6-A862-B9A55AB73688}">
      <dgm:prSet/>
      <dgm:spPr/>
      <dgm:t>
        <a:bodyPr/>
        <a:lstStyle/>
        <a:p>
          <a:endParaRPr lang="ru-RU"/>
        </a:p>
      </dgm:t>
    </dgm:pt>
    <dgm:pt modelId="{0EFC0F0E-AF4E-47CD-932F-CBD4199989C7}" type="sibTrans" cxnId="{44BA871B-B832-43F6-A862-B9A55AB73688}">
      <dgm:prSet/>
      <dgm:spPr/>
      <dgm:t>
        <a:bodyPr/>
        <a:lstStyle/>
        <a:p>
          <a:endParaRPr lang="ru-RU"/>
        </a:p>
      </dgm:t>
    </dgm:pt>
    <dgm:pt modelId="{FEE709EF-2E24-4FB6-9B49-C313FAAD7F34}">
      <dgm:prSet phldrT="[Текст]"/>
      <dgm:spPr/>
      <dgm:t>
        <a:bodyPr/>
        <a:lstStyle/>
        <a:p>
          <a:r>
            <a:rPr lang="ru-RU" b="1" dirty="0" smtClean="0"/>
            <a:t>информированность</a:t>
          </a:r>
          <a:endParaRPr lang="ru-RU" dirty="0"/>
        </a:p>
      </dgm:t>
    </dgm:pt>
    <dgm:pt modelId="{32B2104E-B669-46F4-BC03-0CB5626A4E0C}" type="parTrans" cxnId="{58FD695F-316C-43A8-A5CA-975C19A97A2A}">
      <dgm:prSet/>
      <dgm:spPr/>
      <dgm:t>
        <a:bodyPr/>
        <a:lstStyle/>
        <a:p>
          <a:endParaRPr lang="ru-RU"/>
        </a:p>
      </dgm:t>
    </dgm:pt>
    <dgm:pt modelId="{02B8F407-DFC6-4668-A325-EE0CCEABAE89}" type="sibTrans" cxnId="{58FD695F-316C-43A8-A5CA-975C19A97A2A}">
      <dgm:prSet/>
      <dgm:spPr/>
      <dgm:t>
        <a:bodyPr/>
        <a:lstStyle/>
        <a:p>
          <a:endParaRPr lang="ru-RU"/>
        </a:p>
      </dgm:t>
    </dgm:pt>
    <dgm:pt modelId="{DACE59E7-5BF6-48CD-945B-46F347E7BD31}">
      <dgm:prSet phldrT="[Текст]"/>
      <dgm:spPr/>
      <dgm:t>
        <a:bodyPr/>
        <a:lstStyle/>
        <a:p>
          <a:r>
            <a:rPr lang="ru-RU" b="1" dirty="0" smtClean="0"/>
            <a:t>нейтральность</a:t>
          </a:r>
          <a:endParaRPr lang="ru-RU" dirty="0"/>
        </a:p>
      </dgm:t>
    </dgm:pt>
    <dgm:pt modelId="{722722CD-6CD5-4244-9A43-5F8C4098F26C}" type="parTrans" cxnId="{349CDDD9-24C6-40E2-9639-CD903EA149A5}">
      <dgm:prSet/>
      <dgm:spPr/>
      <dgm:t>
        <a:bodyPr/>
        <a:lstStyle/>
        <a:p>
          <a:endParaRPr lang="ru-RU"/>
        </a:p>
      </dgm:t>
    </dgm:pt>
    <dgm:pt modelId="{62083548-B46F-4D06-BDAF-AFD2B3F2E297}" type="sibTrans" cxnId="{349CDDD9-24C6-40E2-9639-CD903EA149A5}">
      <dgm:prSet/>
      <dgm:spPr/>
      <dgm:t>
        <a:bodyPr/>
        <a:lstStyle/>
        <a:p>
          <a:endParaRPr lang="ru-RU"/>
        </a:p>
      </dgm:t>
    </dgm:pt>
    <dgm:pt modelId="{65D25627-001A-4835-A708-6D919041A93D}">
      <dgm:prSet phldrT="[Текст]"/>
      <dgm:spPr/>
      <dgm:t>
        <a:bodyPr/>
        <a:lstStyle/>
        <a:p>
          <a:r>
            <a:rPr lang="ru-RU" b="1" dirty="0" smtClean="0"/>
            <a:t>конфиденциальность</a:t>
          </a:r>
          <a:endParaRPr lang="ru-RU" dirty="0"/>
        </a:p>
      </dgm:t>
    </dgm:pt>
    <dgm:pt modelId="{A83A59BA-F9FD-4919-B25A-C531B133AB9C}" type="parTrans" cxnId="{8F5C2C94-46CF-449A-A4CE-1B09C6C5D4B2}">
      <dgm:prSet/>
      <dgm:spPr/>
      <dgm:t>
        <a:bodyPr/>
        <a:lstStyle/>
        <a:p>
          <a:endParaRPr lang="ru-RU"/>
        </a:p>
      </dgm:t>
    </dgm:pt>
    <dgm:pt modelId="{70E7D41E-03B0-42A2-B339-758422292562}" type="sibTrans" cxnId="{8F5C2C94-46CF-449A-A4CE-1B09C6C5D4B2}">
      <dgm:prSet/>
      <dgm:spPr/>
      <dgm:t>
        <a:bodyPr/>
        <a:lstStyle/>
        <a:p>
          <a:endParaRPr lang="ru-RU"/>
        </a:p>
      </dgm:t>
    </dgm:pt>
    <dgm:pt modelId="{92B7F710-95FB-48B5-8DAF-2C412B5BD1E8}">
      <dgm:prSet phldrT="[Текст]"/>
      <dgm:spPr/>
      <dgm:t>
        <a:bodyPr/>
        <a:lstStyle/>
        <a:p>
          <a:r>
            <a:rPr lang="ru-RU" b="1" dirty="0" smtClean="0"/>
            <a:t>заглаживание вреда обидчиком</a:t>
          </a:r>
          <a:r>
            <a:rPr lang="ru-RU" dirty="0" smtClean="0"/>
            <a:t> </a:t>
          </a:r>
          <a:endParaRPr lang="ru-RU" dirty="0"/>
        </a:p>
      </dgm:t>
    </dgm:pt>
    <dgm:pt modelId="{EDD9ED5B-FE57-4C64-85A7-2598311B8F5F}" type="parTrans" cxnId="{F28FB27A-A23C-4E9F-9C51-3295B952522C}">
      <dgm:prSet/>
      <dgm:spPr/>
      <dgm:t>
        <a:bodyPr/>
        <a:lstStyle/>
        <a:p>
          <a:endParaRPr lang="ru-RU"/>
        </a:p>
      </dgm:t>
    </dgm:pt>
    <dgm:pt modelId="{3EEA2FDB-6C9C-4939-A1EA-816201EF693B}" type="sibTrans" cxnId="{F28FB27A-A23C-4E9F-9C51-3295B952522C}">
      <dgm:prSet/>
      <dgm:spPr/>
      <dgm:t>
        <a:bodyPr/>
        <a:lstStyle/>
        <a:p>
          <a:endParaRPr lang="ru-RU"/>
        </a:p>
      </dgm:t>
    </dgm:pt>
    <dgm:pt modelId="{BBE2CF93-46BF-41CB-A123-D21A6CA8224A}">
      <dgm:prSet/>
      <dgm:spPr/>
      <dgm:t>
        <a:bodyPr/>
        <a:lstStyle/>
        <a:p>
          <a:r>
            <a:rPr lang="ru-RU" b="1" smtClean="0"/>
            <a:t>ответственность сторон и медиатора</a:t>
          </a:r>
          <a:endParaRPr lang="ru-RU"/>
        </a:p>
      </dgm:t>
    </dgm:pt>
    <dgm:pt modelId="{15B7C18E-F553-424A-B83F-CC752312453F}" type="parTrans" cxnId="{985FFA53-402C-4315-90A7-55360CA2F3F5}">
      <dgm:prSet/>
      <dgm:spPr/>
      <dgm:t>
        <a:bodyPr/>
        <a:lstStyle/>
        <a:p>
          <a:endParaRPr lang="ru-RU"/>
        </a:p>
      </dgm:t>
    </dgm:pt>
    <dgm:pt modelId="{DAADB140-FC37-43B1-ADDB-2C77E4FA99EC}" type="sibTrans" cxnId="{985FFA53-402C-4315-90A7-55360CA2F3F5}">
      <dgm:prSet/>
      <dgm:spPr/>
      <dgm:t>
        <a:bodyPr/>
        <a:lstStyle/>
        <a:p>
          <a:endParaRPr lang="ru-RU"/>
        </a:p>
      </dgm:t>
    </dgm:pt>
    <dgm:pt modelId="{45A9F022-35DC-40A2-BDC0-BA4367CE9BA7}" type="pres">
      <dgm:prSet presAssocID="{7DAF8FC6-10C4-455B-9318-1F56961202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79D73F-3DB1-48E8-B911-6C67ACA79794}" type="pres">
      <dgm:prSet presAssocID="{453BBC91-7236-402A-9BB4-922582195F2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54D16-FFD6-4D08-974B-72EC99609FC9}" type="pres">
      <dgm:prSet presAssocID="{0EFC0F0E-AF4E-47CD-932F-CBD4199989C7}" presName="sibTrans" presStyleCnt="0"/>
      <dgm:spPr/>
    </dgm:pt>
    <dgm:pt modelId="{295FE785-601F-445C-B899-9600117212AB}" type="pres">
      <dgm:prSet presAssocID="{FEE709EF-2E24-4FB6-9B49-C313FAAD7F3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2E8A4-A76D-4483-8C48-E8A8869FF7D8}" type="pres">
      <dgm:prSet presAssocID="{02B8F407-DFC6-4668-A325-EE0CCEABAE89}" presName="sibTrans" presStyleCnt="0"/>
      <dgm:spPr/>
    </dgm:pt>
    <dgm:pt modelId="{56D2814A-2721-462A-94E3-096519146352}" type="pres">
      <dgm:prSet presAssocID="{DACE59E7-5BF6-48CD-945B-46F347E7BD3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823DB-7772-4155-A222-8101F4A8E7F2}" type="pres">
      <dgm:prSet presAssocID="{62083548-B46F-4D06-BDAF-AFD2B3F2E297}" presName="sibTrans" presStyleCnt="0"/>
      <dgm:spPr/>
    </dgm:pt>
    <dgm:pt modelId="{94BEC480-0ED0-41BD-BA98-E112C3850F94}" type="pres">
      <dgm:prSet presAssocID="{65D25627-001A-4835-A708-6D919041A93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FF3E4-670F-496D-B56C-4D3D108E9177}" type="pres">
      <dgm:prSet presAssocID="{70E7D41E-03B0-42A2-B339-758422292562}" presName="sibTrans" presStyleCnt="0"/>
      <dgm:spPr/>
    </dgm:pt>
    <dgm:pt modelId="{8FFE7ECA-E0A2-4D09-BD23-011E706FD706}" type="pres">
      <dgm:prSet presAssocID="{BBE2CF93-46BF-41CB-A123-D21A6CA8224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0731B-98FB-4091-A44E-AA9162A64B1E}" type="pres">
      <dgm:prSet presAssocID="{DAADB140-FC37-43B1-ADDB-2C77E4FA99EC}" presName="sibTrans" presStyleCnt="0"/>
      <dgm:spPr/>
    </dgm:pt>
    <dgm:pt modelId="{D24C25DA-8A2C-4DA7-9EB6-9B4D2CA2F4AC}" type="pres">
      <dgm:prSet presAssocID="{92B7F710-95FB-48B5-8DAF-2C412B5BD1E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BA871B-B832-43F6-A862-B9A55AB73688}" srcId="{7DAF8FC6-10C4-455B-9318-1F5696120218}" destId="{453BBC91-7236-402A-9BB4-922582195F28}" srcOrd="0" destOrd="0" parTransId="{3EBFC970-9CAC-4C01-AEF5-6D10FC82B233}" sibTransId="{0EFC0F0E-AF4E-47CD-932F-CBD4199989C7}"/>
    <dgm:cxn modelId="{F52CBEBF-F2ED-48B4-B59E-85669ACE1193}" type="presOf" srcId="{FEE709EF-2E24-4FB6-9B49-C313FAAD7F34}" destId="{295FE785-601F-445C-B899-9600117212AB}" srcOrd="0" destOrd="0" presId="urn:microsoft.com/office/officeart/2005/8/layout/default"/>
    <dgm:cxn modelId="{AAFA762A-A86B-4F16-BACD-91B04CE3B298}" type="presOf" srcId="{BBE2CF93-46BF-41CB-A123-D21A6CA8224A}" destId="{8FFE7ECA-E0A2-4D09-BD23-011E706FD706}" srcOrd="0" destOrd="0" presId="urn:microsoft.com/office/officeart/2005/8/layout/default"/>
    <dgm:cxn modelId="{C4E17586-FF07-48E5-868D-4DE9F4AAA4D5}" type="presOf" srcId="{7DAF8FC6-10C4-455B-9318-1F5696120218}" destId="{45A9F022-35DC-40A2-BDC0-BA4367CE9BA7}" srcOrd="0" destOrd="0" presId="urn:microsoft.com/office/officeart/2005/8/layout/default"/>
    <dgm:cxn modelId="{0A561635-A232-4136-BC26-8C67DFC77012}" type="presOf" srcId="{453BBC91-7236-402A-9BB4-922582195F28}" destId="{3679D73F-3DB1-48E8-B911-6C67ACA79794}" srcOrd="0" destOrd="0" presId="urn:microsoft.com/office/officeart/2005/8/layout/default"/>
    <dgm:cxn modelId="{8F5C2C94-46CF-449A-A4CE-1B09C6C5D4B2}" srcId="{7DAF8FC6-10C4-455B-9318-1F5696120218}" destId="{65D25627-001A-4835-A708-6D919041A93D}" srcOrd="3" destOrd="0" parTransId="{A83A59BA-F9FD-4919-B25A-C531B133AB9C}" sibTransId="{70E7D41E-03B0-42A2-B339-758422292562}"/>
    <dgm:cxn modelId="{EF1D3F5C-AF54-481A-95FC-F9955A92FC1F}" type="presOf" srcId="{DACE59E7-5BF6-48CD-945B-46F347E7BD31}" destId="{56D2814A-2721-462A-94E3-096519146352}" srcOrd="0" destOrd="0" presId="urn:microsoft.com/office/officeart/2005/8/layout/default"/>
    <dgm:cxn modelId="{58FD695F-316C-43A8-A5CA-975C19A97A2A}" srcId="{7DAF8FC6-10C4-455B-9318-1F5696120218}" destId="{FEE709EF-2E24-4FB6-9B49-C313FAAD7F34}" srcOrd="1" destOrd="0" parTransId="{32B2104E-B669-46F4-BC03-0CB5626A4E0C}" sibTransId="{02B8F407-DFC6-4668-A325-EE0CCEABAE89}"/>
    <dgm:cxn modelId="{CCEFBE86-DAC7-49C5-86D1-591EF859CAF4}" type="presOf" srcId="{65D25627-001A-4835-A708-6D919041A93D}" destId="{94BEC480-0ED0-41BD-BA98-E112C3850F94}" srcOrd="0" destOrd="0" presId="urn:microsoft.com/office/officeart/2005/8/layout/default"/>
    <dgm:cxn modelId="{349CDDD9-24C6-40E2-9639-CD903EA149A5}" srcId="{7DAF8FC6-10C4-455B-9318-1F5696120218}" destId="{DACE59E7-5BF6-48CD-945B-46F347E7BD31}" srcOrd="2" destOrd="0" parTransId="{722722CD-6CD5-4244-9A43-5F8C4098F26C}" sibTransId="{62083548-B46F-4D06-BDAF-AFD2B3F2E297}"/>
    <dgm:cxn modelId="{BD23D167-5149-470A-993E-EB32F59855E1}" type="presOf" srcId="{92B7F710-95FB-48B5-8DAF-2C412B5BD1E8}" destId="{D24C25DA-8A2C-4DA7-9EB6-9B4D2CA2F4AC}" srcOrd="0" destOrd="0" presId="urn:microsoft.com/office/officeart/2005/8/layout/default"/>
    <dgm:cxn modelId="{F28FB27A-A23C-4E9F-9C51-3295B952522C}" srcId="{7DAF8FC6-10C4-455B-9318-1F5696120218}" destId="{92B7F710-95FB-48B5-8DAF-2C412B5BD1E8}" srcOrd="5" destOrd="0" parTransId="{EDD9ED5B-FE57-4C64-85A7-2598311B8F5F}" sibTransId="{3EEA2FDB-6C9C-4939-A1EA-816201EF693B}"/>
    <dgm:cxn modelId="{985FFA53-402C-4315-90A7-55360CA2F3F5}" srcId="{7DAF8FC6-10C4-455B-9318-1F5696120218}" destId="{BBE2CF93-46BF-41CB-A123-D21A6CA8224A}" srcOrd="4" destOrd="0" parTransId="{15B7C18E-F553-424A-B83F-CC752312453F}" sibTransId="{DAADB140-FC37-43B1-ADDB-2C77E4FA99EC}"/>
    <dgm:cxn modelId="{7C07C639-44F0-4C2F-ABFB-E0B138C4F727}" type="presParOf" srcId="{45A9F022-35DC-40A2-BDC0-BA4367CE9BA7}" destId="{3679D73F-3DB1-48E8-B911-6C67ACA79794}" srcOrd="0" destOrd="0" presId="urn:microsoft.com/office/officeart/2005/8/layout/default"/>
    <dgm:cxn modelId="{BC740D18-6DCE-4F93-BF03-2CAB5763971F}" type="presParOf" srcId="{45A9F022-35DC-40A2-BDC0-BA4367CE9BA7}" destId="{3BB54D16-FFD6-4D08-974B-72EC99609FC9}" srcOrd="1" destOrd="0" presId="urn:microsoft.com/office/officeart/2005/8/layout/default"/>
    <dgm:cxn modelId="{089E77B6-102D-48E2-9701-11F2E1ACF707}" type="presParOf" srcId="{45A9F022-35DC-40A2-BDC0-BA4367CE9BA7}" destId="{295FE785-601F-445C-B899-9600117212AB}" srcOrd="2" destOrd="0" presId="urn:microsoft.com/office/officeart/2005/8/layout/default"/>
    <dgm:cxn modelId="{77D282C9-C539-4569-A4C0-C4353BDA0366}" type="presParOf" srcId="{45A9F022-35DC-40A2-BDC0-BA4367CE9BA7}" destId="{D422E8A4-A76D-4483-8C48-E8A8869FF7D8}" srcOrd="3" destOrd="0" presId="urn:microsoft.com/office/officeart/2005/8/layout/default"/>
    <dgm:cxn modelId="{6765B653-C800-4C85-9EDB-04A908F3C798}" type="presParOf" srcId="{45A9F022-35DC-40A2-BDC0-BA4367CE9BA7}" destId="{56D2814A-2721-462A-94E3-096519146352}" srcOrd="4" destOrd="0" presId="urn:microsoft.com/office/officeart/2005/8/layout/default"/>
    <dgm:cxn modelId="{3AD18E10-683E-4D6A-83E1-C456AC1B9FF9}" type="presParOf" srcId="{45A9F022-35DC-40A2-BDC0-BA4367CE9BA7}" destId="{1BB823DB-7772-4155-A222-8101F4A8E7F2}" srcOrd="5" destOrd="0" presId="urn:microsoft.com/office/officeart/2005/8/layout/default"/>
    <dgm:cxn modelId="{A94F54E8-003A-44DD-967A-8CCE14685BDF}" type="presParOf" srcId="{45A9F022-35DC-40A2-BDC0-BA4367CE9BA7}" destId="{94BEC480-0ED0-41BD-BA98-E112C3850F94}" srcOrd="6" destOrd="0" presId="urn:microsoft.com/office/officeart/2005/8/layout/default"/>
    <dgm:cxn modelId="{CE003190-B4D6-46BE-BBD8-3F0D52BD53A7}" type="presParOf" srcId="{45A9F022-35DC-40A2-BDC0-BA4367CE9BA7}" destId="{FE1FF3E4-670F-496D-B56C-4D3D108E9177}" srcOrd="7" destOrd="0" presId="urn:microsoft.com/office/officeart/2005/8/layout/default"/>
    <dgm:cxn modelId="{5C8B2AF2-25D0-4C06-B018-51F96758BBEC}" type="presParOf" srcId="{45A9F022-35DC-40A2-BDC0-BA4367CE9BA7}" destId="{8FFE7ECA-E0A2-4D09-BD23-011E706FD706}" srcOrd="8" destOrd="0" presId="urn:microsoft.com/office/officeart/2005/8/layout/default"/>
    <dgm:cxn modelId="{1B816672-5E0C-402E-BE58-DD38F851E734}" type="presParOf" srcId="{45A9F022-35DC-40A2-BDC0-BA4367CE9BA7}" destId="{61F0731B-98FB-4091-A44E-AA9162A64B1E}" srcOrd="9" destOrd="0" presId="urn:microsoft.com/office/officeart/2005/8/layout/default"/>
    <dgm:cxn modelId="{D6558D32-8441-4813-B449-8B9370A8B2B4}" type="presParOf" srcId="{45A9F022-35DC-40A2-BDC0-BA4367CE9BA7}" destId="{D24C25DA-8A2C-4DA7-9EB6-9B4D2CA2F4A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A7828-08EB-4508-993D-7D0A69473C5D}">
      <dsp:nvSpPr>
        <dsp:cNvPr id="0" name=""/>
        <dsp:cNvSpPr/>
      </dsp:nvSpPr>
      <dsp:spPr>
        <a:xfrm>
          <a:off x="2759" y="0"/>
          <a:ext cx="611528" cy="61152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F85E3-BEEB-41C5-9BFA-291216FED2AB}">
      <dsp:nvSpPr>
        <dsp:cNvPr id="0" name=""/>
        <dsp:cNvSpPr/>
      </dsp:nvSpPr>
      <dsp:spPr>
        <a:xfrm>
          <a:off x="63912" y="61152"/>
          <a:ext cx="489222" cy="489222"/>
        </a:xfrm>
        <a:prstGeom prst="chord">
          <a:avLst>
            <a:gd name="adj1" fmla="val 1168272"/>
            <a:gd name="adj2" fmla="val 963172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C151B5-E0FC-474A-803B-9E6AC997E78B}">
      <dsp:nvSpPr>
        <dsp:cNvPr id="0" name=""/>
        <dsp:cNvSpPr/>
      </dsp:nvSpPr>
      <dsp:spPr>
        <a:xfrm>
          <a:off x="585311" y="1237588"/>
          <a:ext cx="1809105" cy="256291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Возникли проблемы с родителями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Вы чувствуете себя лишним</a:t>
          </a:r>
          <a:endParaRPr lang="ru-RU" sz="2000" b="1" kern="1200" dirty="0"/>
        </a:p>
      </dsp:txBody>
      <dsp:txXfrm>
        <a:off x="585311" y="1237588"/>
        <a:ext cx="1809105" cy="2562913"/>
      </dsp:txXfrm>
    </dsp:sp>
    <dsp:sp modelId="{81454003-1B05-460B-B2ED-E49EC2519745}">
      <dsp:nvSpPr>
        <dsp:cNvPr id="0" name=""/>
        <dsp:cNvSpPr/>
      </dsp:nvSpPr>
      <dsp:spPr>
        <a:xfrm>
          <a:off x="741690" y="0"/>
          <a:ext cx="1809105" cy="61152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Вы подрались</a:t>
          </a:r>
          <a:endParaRPr lang="ru-RU" sz="2000" b="1" kern="1200" dirty="0"/>
        </a:p>
      </dsp:txBody>
      <dsp:txXfrm>
        <a:off x="741690" y="0"/>
        <a:ext cx="1809105" cy="611528"/>
      </dsp:txXfrm>
    </dsp:sp>
    <dsp:sp modelId="{5C75AB38-2FD2-4243-AC46-87ECC24291C8}">
      <dsp:nvSpPr>
        <dsp:cNvPr id="0" name=""/>
        <dsp:cNvSpPr/>
      </dsp:nvSpPr>
      <dsp:spPr>
        <a:xfrm>
          <a:off x="2586853" y="656289"/>
          <a:ext cx="611528" cy="61152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1EC41-665D-437B-A9C6-A9AD194635E5}">
      <dsp:nvSpPr>
        <dsp:cNvPr id="0" name=""/>
        <dsp:cNvSpPr/>
      </dsp:nvSpPr>
      <dsp:spPr>
        <a:xfrm>
          <a:off x="2634564" y="773813"/>
          <a:ext cx="489222" cy="489222"/>
        </a:xfrm>
        <a:prstGeom prst="chord">
          <a:avLst>
            <a:gd name="adj1" fmla="val 20431728"/>
            <a:gd name="adj2" fmla="val 1196827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6085BB-6C89-4A76-82D7-FFF79A66D752}">
      <dsp:nvSpPr>
        <dsp:cNvPr id="0" name=""/>
        <dsp:cNvSpPr/>
      </dsp:nvSpPr>
      <dsp:spPr>
        <a:xfrm rot="10800000" flipV="1">
          <a:off x="3222767" y="1846475"/>
          <a:ext cx="2186141" cy="86488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Возник внутришкольный конфликт</a:t>
          </a:r>
          <a:endParaRPr lang="ru-RU" sz="2000" b="1" kern="1200" dirty="0"/>
        </a:p>
      </dsp:txBody>
      <dsp:txXfrm rot="-10800000">
        <a:off x="3222767" y="1846475"/>
        <a:ext cx="2186141" cy="864881"/>
      </dsp:txXfrm>
    </dsp:sp>
    <dsp:sp modelId="{A7105EA8-0586-4D51-9609-A533A1399D81}">
      <dsp:nvSpPr>
        <dsp:cNvPr id="0" name=""/>
        <dsp:cNvSpPr/>
      </dsp:nvSpPr>
      <dsp:spPr>
        <a:xfrm>
          <a:off x="3388417" y="700264"/>
          <a:ext cx="1809105" cy="61152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Вас обижают в классе</a:t>
          </a:r>
          <a:endParaRPr lang="ru-RU" sz="2000" b="1" kern="1200" dirty="0"/>
        </a:p>
      </dsp:txBody>
      <dsp:txXfrm>
        <a:off x="3388417" y="700264"/>
        <a:ext cx="1809105" cy="611528"/>
      </dsp:txXfrm>
    </dsp:sp>
    <dsp:sp modelId="{8BC0E832-0F4E-4A66-8AE5-C8998C88D4C3}">
      <dsp:nvSpPr>
        <dsp:cNvPr id="0" name=""/>
        <dsp:cNvSpPr/>
      </dsp:nvSpPr>
      <dsp:spPr>
        <a:xfrm>
          <a:off x="5569391" y="1221272"/>
          <a:ext cx="611528" cy="61152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E9B23-EABB-42C3-966C-5D719FC496F2}">
      <dsp:nvSpPr>
        <dsp:cNvPr id="0" name=""/>
        <dsp:cNvSpPr/>
      </dsp:nvSpPr>
      <dsp:spPr>
        <a:xfrm>
          <a:off x="5630541" y="1291560"/>
          <a:ext cx="489222" cy="489222"/>
        </a:xfrm>
        <a:prstGeom prst="chord">
          <a:avLst>
            <a:gd name="adj1" fmla="val 162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B9780C-94FF-401E-8F83-CD214549AEF4}">
      <dsp:nvSpPr>
        <dsp:cNvPr id="0" name=""/>
        <dsp:cNvSpPr/>
      </dsp:nvSpPr>
      <dsp:spPr>
        <a:xfrm>
          <a:off x="6214165" y="2369086"/>
          <a:ext cx="1809105" cy="133297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 вас возник конфликт с учителем</a:t>
          </a:r>
          <a:endParaRPr lang="ru-RU" sz="2000" b="1" kern="1200" dirty="0"/>
        </a:p>
      </dsp:txBody>
      <dsp:txXfrm>
        <a:off x="6214165" y="2369086"/>
        <a:ext cx="1809105" cy="1332978"/>
      </dsp:txXfrm>
    </dsp:sp>
    <dsp:sp modelId="{63C16F63-3756-4235-B4C0-8683F825D64A}">
      <dsp:nvSpPr>
        <dsp:cNvPr id="0" name=""/>
        <dsp:cNvSpPr/>
      </dsp:nvSpPr>
      <dsp:spPr>
        <a:xfrm>
          <a:off x="6269234" y="1150977"/>
          <a:ext cx="1809105" cy="61152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Вас оскорбляют</a:t>
          </a:r>
          <a:endParaRPr lang="ru-RU" sz="2000" b="1" kern="1200" dirty="0"/>
        </a:p>
      </dsp:txBody>
      <dsp:txXfrm>
        <a:off x="6269234" y="1150977"/>
        <a:ext cx="1809105" cy="611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9D73F-3DB1-48E8-B911-6C67ACA79794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добровольность</a:t>
          </a:r>
          <a:endParaRPr lang="ru-RU" sz="2000" kern="1200" dirty="0"/>
        </a:p>
      </dsp:txBody>
      <dsp:txXfrm>
        <a:off x="0" y="591343"/>
        <a:ext cx="2571749" cy="1543050"/>
      </dsp:txXfrm>
    </dsp:sp>
    <dsp:sp modelId="{295FE785-601F-445C-B899-9600117212AB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информированность</a:t>
          </a:r>
          <a:endParaRPr lang="ru-RU" sz="2000" kern="1200" dirty="0"/>
        </a:p>
      </dsp:txBody>
      <dsp:txXfrm>
        <a:off x="2828925" y="591343"/>
        <a:ext cx="2571749" cy="1543050"/>
      </dsp:txXfrm>
    </dsp:sp>
    <dsp:sp modelId="{56D2814A-2721-462A-94E3-096519146352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нейтральность</a:t>
          </a:r>
          <a:endParaRPr lang="ru-RU" sz="2000" kern="1200" dirty="0"/>
        </a:p>
      </dsp:txBody>
      <dsp:txXfrm>
        <a:off x="5657849" y="591343"/>
        <a:ext cx="2571749" cy="1543050"/>
      </dsp:txXfrm>
    </dsp:sp>
    <dsp:sp modelId="{94BEC480-0ED0-41BD-BA98-E112C3850F94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конфиденциальность</a:t>
          </a:r>
          <a:endParaRPr lang="ru-RU" sz="2000" kern="1200" dirty="0"/>
        </a:p>
      </dsp:txBody>
      <dsp:txXfrm>
        <a:off x="0" y="2391569"/>
        <a:ext cx="2571749" cy="1543050"/>
      </dsp:txXfrm>
    </dsp:sp>
    <dsp:sp modelId="{8FFE7ECA-E0A2-4D09-BD23-011E706FD706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ответственность сторон и медиатора</a:t>
          </a:r>
          <a:endParaRPr lang="ru-RU" sz="2000" kern="1200"/>
        </a:p>
      </dsp:txBody>
      <dsp:txXfrm>
        <a:off x="2828925" y="2391569"/>
        <a:ext cx="2571749" cy="1543050"/>
      </dsp:txXfrm>
    </dsp:sp>
    <dsp:sp modelId="{D24C25DA-8A2C-4DA7-9EB6-9B4D2CA2F4AC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заглаживание вреда обидчиком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5657849" y="239156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97AB8-736C-4E53-BD00-AB1E48C63834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3C52F-18E7-44B7-BA9A-872FA01A5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782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Просмотр мультфильмов </a:t>
            </a:r>
            <a:br>
              <a:rPr lang="ru-RU" dirty="0" smtClean="0"/>
            </a:br>
            <a:r>
              <a:rPr lang="ru-RU" dirty="0" smtClean="0"/>
              <a:t>например «Гадкий утенок», </a:t>
            </a:r>
            <a:br>
              <a:rPr lang="ru-RU" dirty="0" smtClean="0"/>
            </a:br>
            <a:r>
              <a:rPr lang="ru-RU" dirty="0" smtClean="0"/>
              <a:t>профилактика травли,  играем в </a:t>
            </a:r>
            <a:br>
              <a:rPr lang="ru-RU" dirty="0" smtClean="0"/>
            </a:br>
            <a:r>
              <a:rPr lang="ru-RU" dirty="0" smtClean="0"/>
              <a:t>игры типа «ручеек».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3C52F-18E7-44B7-BA9A-872FA01A58F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044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3C52F-18E7-44B7-BA9A-872FA01A58F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70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802A-671A-490A-BC40-B6424F4CDB13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E4E7-E0BB-4B89-A721-B835C3DDA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040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802A-671A-490A-BC40-B6424F4CDB13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E4E7-E0BB-4B89-A721-B835C3DDA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99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802A-671A-490A-BC40-B6424F4CDB13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E4E7-E0BB-4B89-A721-B835C3DDA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65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802A-671A-490A-BC40-B6424F4CDB13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E4E7-E0BB-4B89-A721-B835C3DDA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1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802A-671A-490A-BC40-B6424F4CDB13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E4E7-E0BB-4B89-A721-B835C3DDA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7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802A-671A-490A-BC40-B6424F4CDB13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E4E7-E0BB-4B89-A721-B835C3DDA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21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802A-671A-490A-BC40-B6424F4CDB13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E4E7-E0BB-4B89-A721-B835C3DDA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16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802A-671A-490A-BC40-B6424F4CDB13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E4E7-E0BB-4B89-A721-B835C3DDA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2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802A-671A-490A-BC40-B6424F4CDB13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E4E7-E0BB-4B89-A721-B835C3DDA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00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802A-671A-490A-BC40-B6424F4CDB13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E4E7-E0BB-4B89-A721-B835C3DDA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40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802A-671A-490A-BC40-B6424F4CDB13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9E4E7-E0BB-4B89-A721-B835C3DDA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51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bg1">
                <a:tint val="80000"/>
                <a:satMod val="300000"/>
              </a:schemeClr>
            </a:gs>
            <a:gs pos="100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802A-671A-490A-BC40-B6424F4CDB13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9E4E7-E0BB-4B89-A721-B835C3DDA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60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2099" y="1196752"/>
            <a:ext cx="7772400" cy="1899642"/>
          </a:xfrm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/>
              <a:t>Применение медиативных технологий разрешения проблемных ситуаций в школе».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02782" y="5808262"/>
            <a:ext cx="6241218" cy="1016556"/>
          </a:xfr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Антонова Елена Анатольевна 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педагог-психолог, куратор ШСП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12449"/>
            <a:ext cx="8804906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cs typeface="Times New Roman" pitchFamily="18" charset="0"/>
              </a:rPr>
              <a:t>Филиал МБОУ </a:t>
            </a:r>
            <a:r>
              <a:rPr lang="ru-RU" b="1" dirty="0" smtClean="0">
                <a:cs typeface="Times New Roman" pitchFamily="18" charset="0"/>
              </a:rPr>
              <a:t>«</a:t>
            </a:r>
            <a:r>
              <a:rPr lang="ru-RU" b="1" dirty="0">
                <a:cs typeface="Times New Roman" pitchFamily="18" charset="0"/>
              </a:rPr>
              <a:t>Средняя школа с. </a:t>
            </a:r>
            <a:r>
              <a:rPr lang="ru-RU" b="1" dirty="0" smtClean="0">
                <a:cs typeface="Times New Roman" pitchFamily="18" charset="0"/>
              </a:rPr>
              <a:t>Уварово» в </a:t>
            </a:r>
            <a:r>
              <a:rPr lang="ru-RU" b="1" dirty="0">
                <a:cs typeface="Times New Roman" pitchFamily="18" charset="0"/>
              </a:rPr>
              <a:t>с. Каменный </a:t>
            </a:r>
            <a:r>
              <a:rPr lang="ru-RU" b="1" dirty="0" smtClean="0">
                <a:cs typeface="Times New Roman" pitchFamily="18" charset="0"/>
              </a:rPr>
              <a:t>Брод, Иссинского </a:t>
            </a:r>
            <a:r>
              <a:rPr lang="ru-RU" b="1" dirty="0">
                <a:cs typeface="Times New Roman" pitchFamily="18" charset="0"/>
              </a:rPr>
              <a:t>района</a:t>
            </a:r>
          </a:p>
          <a:p>
            <a:endParaRPr lang="ru-RU" dirty="0">
              <a:cs typeface="Times New Roman" pitchFamily="18" charset="0"/>
            </a:endParaRPr>
          </a:p>
        </p:txBody>
      </p:sp>
      <p:pic>
        <p:nvPicPr>
          <p:cNvPr id="5" name="Picture 4" descr="http://xn--41-6kc3bfr2e.xn--p1ai/assets/images/other/mediacia/mediacia_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1793" y="3176125"/>
            <a:ext cx="3133012" cy="2667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743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sun9-east.userapi.com/sun9-32/s/v1/ig2/XuG4AHVB2e2HdoHpqrIXkdE8WzEqR1acJqw9WJp6DKNcGIo76QDktg5IcjyWBdMRwtuEsyaoDQ8eihaV0CkZv3VQ.jpg?size=764x1080&amp;quality=9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" y="80336"/>
            <a:ext cx="4816973" cy="680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east.userapi.com/sun9-23/s/v1/ig2/W_nnfbGuTDN9WoailBULY4Pf9i27gxH0ctEB6npq5kS0C8aBgmgT6i9xjxryYt6WC5Fp14-eH3LP5hoclgpoSSEY.jpg?size=764x1080&amp;quality=9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89" y="80337"/>
            <a:ext cx="4794570" cy="677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00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Областной семинар по межведомственному взаимодействию служб  профилактики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 descr="https://sun9-east.userapi.com/sun9-41/s/v1/ig2/HB3elqG9Fy0xf-J3CnOn1r_hmvRvo0KgFBr2vZfqG6xZ7gTLqdmWVmfcGMSGYHGC1e-ot70mv2Bjm40S00uz6VbQ.jpg?size=1280x957&amp;quality=95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" t="13580" r="6567" b="9169"/>
          <a:stretch/>
        </p:blipFill>
        <p:spPr bwMode="auto">
          <a:xfrm>
            <a:off x="539551" y="1916832"/>
            <a:ext cx="385242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30" y="1556792"/>
            <a:ext cx="355325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04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25252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О</a:t>
            </a:r>
            <a:r>
              <a:rPr lang="ru-RU" sz="3200" b="1" dirty="0" smtClean="0"/>
              <a:t>бластной семинар </a:t>
            </a:r>
            <a:r>
              <a:rPr lang="ru-RU" sz="3200" b="1" dirty="0"/>
              <a:t>по межведомственному взаимодействию служб профилактики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6422504"/>
            <a:ext cx="2602632" cy="38864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Т. В. Прянишникова</a:t>
            </a:r>
            <a:endParaRPr lang="ru-RU" b="1" dirty="0"/>
          </a:p>
        </p:txBody>
      </p:sp>
      <p:pic>
        <p:nvPicPr>
          <p:cNvPr id="9218" name="Picture 2" descr="https://sun9-east.userapi.com/sun9-18/s/v1/ig2/_M3BRjMaEv89Clxg2bl25cYOwSyuH-TH1HeANaHpR6nW9KiUpqk8WYyHrLajTRDJfwWXdmEA1f2tYx_bBhxUkqRc.jpg?size=780x1040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338184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436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3" descr="a47dc3edbd1b0488c1554aa43712651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2348880"/>
            <a:ext cx="5289550" cy="4652962"/>
          </a:xfrm>
        </p:spPr>
      </p:pic>
      <p:sp>
        <p:nvSpPr>
          <p:cNvPr id="7172" name="Заголовок 3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2938463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Школьная служба медиации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 –</a:t>
            </a:r>
            <a:b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 форма социально-психологической помощи в конфликтных ситуациях всем участникам образовательного процесса, которая обеспечивает возможность не карательного, а конструктивного разрешения конфликта.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58311588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конфликта</a:t>
            </a:r>
            <a:endParaRPr lang="ru-RU" dirty="0"/>
          </a:p>
        </p:txBody>
      </p:sp>
      <p:pic>
        <p:nvPicPr>
          <p:cNvPr id="12290" name="Picture 2" descr="https://kadet-sevsk.ru/wp-content/uploads/2022/01/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6"/>
          <a:stretch/>
        </p:blipFill>
        <p:spPr bwMode="auto">
          <a:xfrm>
            <a:off x="395536" y="1340768"/>
            <a:ext cx="8267700" cy="5102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98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3041575" y="2636912"/>
            <a:ext cx="3626490" cy="172614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41575" y="2981832"/>
            <a:ext cx="3626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Segoe Print" pitchFamily="2" charset="0"/>
              </a:rPr>
              <a:t>ШСП (медиации) Куратор</a:t>
            </a:r>
          </a:p>
          <a:p>
            <a:pPr algn="ctr"/>
            <a:r>
              <a:rPr lang="ru-RU" sz="2000" b="1" dirty="0" smtClean="0">
                <a:latin typeface="Segoe Print" pitchFamily="2" charset="0"/>
              </a:rPr>
              <a:t>Медиаторы</a:t>
            </a:r>
            <a:endParaRPr lang="ru-RU" sz="2000" b="1" dirty="0">
              <a:latin typeface="Segoe Print" pitchFamily="2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5382534" y="917485"/>
            <a:ext cx="2571061" cy="180065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851051 w 2736304"/>
              <a:gd name="connsiteY0" fmla="*/ 2144612 h 1906322"/>
              <a:gd name="connsiteX1" fmla="*/ 798098 w 2736304"/>
              <a:gd name="connsiteY1" fmla="*/ 2197565 h 1906322"/>
              <a:gd name="connsiteX2" fmla="*/ 745145 w 2736304"/>
              <a:gd name="connsiteY2" fmla="*/ 2144612 h 1906322"/>
              <a:gd name="connsiteX3" fmla="*/ 798098 w 2736304"/>
              <a:gd name="connsiteY3" fmla="*/ 2091659 h 1906322"/>
              <a:gd name="connsiteX4" fmla="*/ 851051 w 2736304"/>
              <a:gd name="connsiteY4" fmla="*/ 2144612 h 1906322"/>
              <a:gd name="connsiteX0" fmla="*/ 934572 w 2736304"/>
              <a:gd name="connsiteY0" fmla="*/ 2080723 h 1906322"/>
              <a:gd name="connsiteX1" fmla="*/ 828665 w 2736304"/>
              <a:gd name="connsiteY1" fmla="*/ 2186630 h 1906322"/>
              <a:gd name="connsiteX2" fmla="*/ 722758 w 2736304"/>
              <a:gd name="connsiteY2" fmla="*/ 2080723 h 1906322"/>
              <a:gd name="connsiteX3" fmla="*/ 828665 w 2736304"/>
              <a:gd name="connsiteY3" fmla="*/ 1974816 h 1906322"/>
              <a:gd name="connsiteX4" fmla="*/ 934572 w 2736304"/>
              <a:gd name="connsiteY4" fmla="*/ 2080723 h 1906322"/>
              <a:gd name="connsiteX0" fmla="*/ 1063803 w 2736304"/>
              <a:gd name="connsiteY0" fmla="*/ 1921299 h 1906322"/>
              <a:gd name="connsiteX1" fmla="*/ 904943 w 2736304"/>
              <a:gd name="connsiteY1" fmla="*/ 2080159 h 1906322"/>
              <a:gd name="connsiteX2" fmla="*/ 746083 w 2736304"/>
              <a:gd name="connsiteY2" fmla="*/ 1921299 h 1906322"/>
              <a:gd name="connsiteX3" fmla="*/ 904943 w 2736304"/>
              <a:gd name="connsiteY3" fmla="*/ 1762439 h 1906322"/>
              <a:gd name="connsiteX4" fmla="*/ 1063803 w 2736304"/>
              <a:gd name="connsiteY4" fmla="*/ 1921299 h 1906322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53756"/>
              <a:gd name="connsiteX1" fmla="*/ 5659 w 43256"/>
              <a:gd name="connsiteY1" fmla="*/ 6766 h 53756"/>
              <a:gd name="connsiteX2" fmla="*/ 14041 w 43256"/>
              <a:gd name="connsiteY2" fmla="*/ 5061 h 53756"/>
              <a:gd name="connsiteX3" fmla="*/ 22492 w 43256"/>
              <a:gd name="connsiteY3" fmla="*/ 3291 h 53756"/>
              <a:gd name="connsiteX4" fmla="*/ 25785 w 43256"/>
              <a:gd name="connsiteY4" fmla="*/ 59 h 53756"/>
              <a:gd name="connsiteX5" fmla="*/ 29869 w 43256"/>
              <a:gd name="connsiteY5" fmla="*/ 2340 h 53756"/>
              <a:gd name="connsiteX6" fmla="*/ 35499 w 43256"/>
              <a:gd name="connsiteY6" fmla="*/ 549 h 53756"/>
              <a:gd name="connsiteX7" fmla="*/ 38354 w 43256"/>
              <a:gd name="connsiteY7" fmla="*/ 5435 h 53756"/>
              <a:gd name="connsiteX8" fmla="*/ 42018 w 43256"/>
              <a:gd name="connsiteY8" fmla="*/ 10177 h 53756"/>
              <a:gd name="connsiteX9" fmla="*/ 41854 w 43256"/>
              <a:gd name="connsiteY9" fmla="*/ 15319 h 53756"/>
              <a:gd name="connsiteX10" fmla="*/ 43052 w 43256"/>
              <a:gd name="connsiteY10" fmla="*/ 23181 h 53756"/>
              <a:gd name="connsiteX11" fmla="*/ 37440 w 43256"/>
              <a:gd name="connsiteY11" fmla="*/ 30063 h 53756"/>
              <a:gd name="connsiteX12" fmla="*/ 35431 w 43256"/>
              <a:gd name="connsiteY12" fmla="*/ 35960 h 53756"/>
              <a:gd name="connsiteX13" fmla="*/ 28591 w 43256"/>
              <a:gd name="connsiteY13" fmla="*/ 36674 h 53756"/>
              <a:gd name="connsiteX14" fmla="*/ 23703 w 43256"/>
              <a:gd name="connsiteY14" fmla="*/ 42965 h 53756"/>
              <a:gd name="connsiteX15" fmla="*/ 16516 w 43256"/>
              <a:gd name="connsiteY15" fmla="*/ 39125 h 53756"/>
              <a:gd name="connsiteX16" fmla="*/ 5840 w 43256"/>
              <a:gd name="connsiteY16" fmla="*/ 35331 h 53756"/>
              <a:gd name="connsiteX17" fmla="*/ 1146 w 43256"/>
              <a:gd name="connsiteY17" fmla="*/ 31109 h 53756"/>
              <a:gd name="connsiteX18" fmla="*/ 2149 w 43256"/>
              <a:gd name="connsiteY18" fmla="*/ 25410 h 53756"/>
              <a:gd name="connsiteX19" fmla="*/ 31 w 43256"/>
              <a:gd name="connsiteY19" fmla="*/ 19563 h 53756"/>
              <a:gd name="connsiteX20" fmla="*/ 3899 w 43256"/>
              <a:gd name="connsiteY20" fmla="*/ 14366 h 53756"/>
              <a:gd name="connsiteX21" fmla="*/ 3936 w 43256"/>
              <a:gd name="connsiteY21" fmla="*/ 14229 h 53756"/>
              <a:gd name="connsiteX0" fmla="*/ 853331 w 2739851"/>
              <a:gd name="connsiteY0" fmla="*/ 2138390 h 2372137"/>
              <a:gd name="connsiteX1" fmla="*/ 800378 w 2739851"/>
              <a:gd name="connsiteY1" fmla="*/ 2191343 h 2372137"/>
              <a:gd name="connsiteX2" fmla="*/ 747425 w 2739851"/>
              <a:gd name="connsiteY2" fmla="*/ 2138390 h 2372137"/>
              <a:gd name="connsiteX3" fmla="*/ 800378 w 2739851"/>
              <a:gd name="connsiteY3" fmla="*/ 2085437 h 2372137"/>
              <a:gd name="connsiteX4" fmla="*/ 853331 w 2739851"/>
              <a:gd name="connsiteY4" fmla="*/ 2138390 h 2372137"/>
              <a:gd name="connsiteX0" fmla="*/ 936852 w 2739851"/>
              <a:gd name="connsiteY0" fmla="*/ 2074501 h 2372137"/>
              <a:gd name="connsiteX1" fmla="*/ 683461 w 2739851"/>
              <a:gd name="connsiteY1" fmla="*/ 2372137 h 2372137"/>
              <a:gd name="connsiteX2" fmla="*/ 725038 w 2739851"/>
              <a:gd name="connsiteY2" fmla="*/ 2074501 h 2372137"/>
              <a:gd name="connsiteX3" fmla="*/ 830945 w 2739851"/>
              <a:gd name="connsiteY3" fmla="*/ 1968594 h 2372137"/>
              <a:gd name="connsiteX4" fmla="*/ 936852 w 2739851"/>
              <a:gd name="connsiteY4" fmla="*/ 2074501 h 2372137"/>
              <a:gd name="connsiteX0" fmla="*/ 1066083 w 2739851"/>
              <a:gd name="connsiteY0" fmla="*/ 1915077 h 2372137"/>
              <a:gd name="connsiteX1" fmla="*/ 907223 w 2739851"/>
              <a:gd name="connsiteY1" fmla="*/ 2073937 h 2372137"/>
              <a:gd name="connsiteX2" fmla="*/ 748363 w 2739851"/>
              <a:gd name="connsiteY2" fmla="*/ 1915077 h 2372137"/>
              <a:gd name="connsiteX3" fmla="*/ 907223 w 2739851"/>
              <a:gd name="connsiteY3" fmla="*/ 1756217 h 2372137"/>
              <a:gd name="connsiteX4" fmla="*/ 1066083 w 2739851"/>
              <a:gd name="connsiteY4" fmla="*/ 1915077 h 2372137"/>
              <a:gd name="connsiteX0" fmla="*/ 4729 w 43256"/>
              <a:gd name="connsiteY0" fmla="*/ 26036 h 53756"/>
              <a:gd name="connsiteX1" fmla="*/ 2196 w 43256"/>
              <a:gd name="connsiteY1" fmla="*/ 25239 h 53756"/>
              <a:gd name="connsiteX2" fmla="*/ 6964 w 43256"/>
              <a:gd name="connsiteY2" fmla="*/ 34758 h 53756"/>
              <a:gd name="connsiteX3" fmla="*/ 5856 w 43256"/>
              <a:gd name="connsiteY3" fmla="*/ 35139 h 53756"/>
              <a:gd name="connsiteX4" fmla="*/ 16514 w 43256"/>
              <a:gd name="connsiteY4" fmla="*/ 38949 h 53756"/>
              <a:gd name="connsiteX5" fmla="*/ 15846 w 43256"/>
              <a:gd name="connsiteY5" fmla="*/ 37209 h 53756"/>
              <a:gd name="connsiteX6" fmla="*/ 28863 w 43256"/>
              <a:gd name="connsiteY6" fmla="*/ 34610 h 53756"/>
              <a:gd name="connsiteX7" fmla="*/ 28596 w 43256"/>
              <a:gd name="connsiteY7" fmla="*/ 36519 h 53756"/>
              <a:gd name="connsiteX8" fmla="*/ 34165 w 43256"/>
              <a:gd name="connsiteY8" fmla="*/ 22813 h 53756"/>
              <a:gd name="connsiteX9" fmla="*/ 37416 w 43256"/>
              <a:gd name="connsiteY9" fmla="*/ 29949 h 53756"/>
              <a:gd name="connsiteX10" fmla="*/ 41834 w 43256"/>
              <a:gd name="connsiteY10" fmla="*/ 15213 h 53756"/>
              <a:gd name="connsiteX11" fmla="*/ 40386 w 43256"/>
              <a:gd name="connsiteY11" fmla="*/ 17889 h 53756"/>
              <a:gd name="connsiteX12" fmla="*/ 38360 w 43256"/>
              <a:gd name="connsiteY12" fmla="*/ 5285 h 53756"/>
              <a:gd name="connsiteX13" fmla="*/ 38436 w 43256"/>
              <a:gd name="connsiteY13" fmla="*/ 6549 h 53756"/>
              <a:gd name="connsiteX14" fmla="*/ 29114 w 43256"/>
              <a:gd name="connsiteY14" fmla="*/ 3811 h 53756"/>
              <a:gd name="connsiteX15" fmla="*/ 29856 w 43256"/>
              <a:gd name="connsiteY15" fmla="*/ 2199 h 53756"/>
              <a:gd name="connsiteX16" fmla="*/ 22177 w 43256"/>
              <a:gd name="connsiteY16" fmla="*/ 4579 h 53756"/>
              <a:gd name="connsiteX17" fmla="*/ 22536 w 43256"/>
              <a:gd name="connsiteY17" fmla="*/ 3189 h 53756"/>
              <a:gd name="connsiteX18" fmla="*/ 14036 w 43256"/>
              <a:gd name="connsiteY18" fmla="*/ 5051 h 53756"/>
              <a:gd name="connsiteX19" fmla="*/ 15336 w 43256"/>
              <a:gd name="connsiteY19" fmla="*/ 6399 h 53756"/>
              <a:gd name="connsiteX20" fmla="*/ 4163 w 43256"/>
              <a:gd name="connsiteY20" fmla="*/ 15648 h 53756"/>
              <a:gd name="connsiteX21" fmla="*/ 3936 w 43256"/>
              <a:gd name="connsiteY21" fmla="*/ 14229 h 53756"/>
              <a:gd name="connsiteX0" fmla="*/ 3936 w 43256"/>
              <a:gd name="connsiteY0" fmla="*/ 14229 h 54090"/>
              <a:gd name="connsiteX1" fmla="*/ 5659 w 43256"/>
              <a:gd name="connsiteY1" fmla="*/ 6766 h 54090"/>
              <a:gd name="connsiteX2" fmla="*/ 14041 w 43256"/>
              <a:gd name="connsiteY2" fmla="*/ 5061 h 54090"/>
              <a:gd name="connsiteX3" fmla="*/ 22492 w 43256"/>
              <a:gd name="connsiteY3" fmla="*/ 3291 h 54090"/>
              <a:gd name="connsiteX4" fmla="*/ 25785 w 43256"/>
              <a:gd name="connsiteY4" fmla="*/ 59 h 54090"/>
              <a:gd name="connsiteX5" fmla="*/ 29869 w 43256"/>
              <a:gd name="connsiteY5" fmla="*/ 2340 h 54090"/>
              <a:gd name="connsiteX6" fmla="*/ 35499 w 43256"/>
              <a:gd name="connsiteY6" fmla="*/ 549 h 54090"/>
              <a:gd name="connsiteX7" fmla="*/ 38354 w 43256"/>
              <a:gd name="connsiteY7" fmla="*/ 5435 h 54090"/>
              <a:gd name="connsiteX8" fmla="*/ 42018 w 43256"/>
              <a:gd name="connsiteY8" fmla="*/ 10177 h 54090"/>
              <a:gd name="connsiteX9" fmla="*/ 41854 w 43256"/>
              <a:gd name="connsiteY9" fmla="*/ 15319 h 54090"/>
              <a:gd name="connsiteX10" fmla="*/ 43052 w 43256"/>
              <a:gd name="connsiteY10" fmla="*/ 23181 h 54090"/>
              <a:gd name="connsiteX11" fmla="*/ 37440 w 43256"/>
              <a:gd name="connsiteY11" fmla="*/ 30063 h 54090"/>
              <a:gd name="connsiteX12" fmla="*/ 35431 w 43256"/>
              <a:gd name="connsiteY12" fmla="*/ 35960 h 54090"/>
              <a:gd name="connsiteX13" fmla="*/ 28591 w 43256"/>
              <a:gd name="connsiteY13" fmla="*/ 36674 h 54090"/>
              <a:gd name="connsiteX14" fmla="*/ 23703 w 43256"/>
              <a:gd name="connsiteY14" fmla="*/ 42965 h 54090"/>
              <a:gd name="connsiteX15" fmla="*/ 16516 w 43256"/>
              <a:gd name="connsiteY15" fmla="*/ 39125 h 54090"/>
              <a:gd name="connsiteX16" fmla="*/ 5840 w 43256"/>
              <a:gd name="connsiteY16" fmla="*/ 35331 h 54090"/>
              <a:gd name="connsiteX17" fmla="*/ 1146 w 43256"/>
              <a:gd name="connsiteY17" fmla="*/ 31109 h 54090"/>
              <a:gd name="connsiteX18" fmla="*/ 2149 w 43256"/>
              <a:gd name="connsiteY18" fmla="*/ 25410 h 54090"/>
              <a:gd name="connsiteX19" fmla="*/ 31 w 43256"/>
              <a:gd name="connsiteY19" fmla="*/ 19563 h 54090"/>
              <a:gd name="connsiteX20" fmla="*/ 3899 w 43256"/>
              <a:gd name="connsiteY20" fmla="*/ 14366 h 54090"/>
              <a:gd name="connsiteX21" fmla="*/ 3936 w 43256"/>
              <a:gd name="connsiteY21" fmla="*/ 14229 h 54090"/>
              <a:gd name="connsiteX0" fmla="*/ 853331 w 2739851"/>
              <a:gd name="connsiteY0" fmla="*/ 2138390 h 2386885"/>
              <a:gd name="connsiteX1" fmla="*/ 800378 w 2739851"/>
              <a:gd name="connsiteY1" fmla="*/ 2191343 h 2386885"/>
              <a:gd name="connsiteX2" fmla="*/ 747425 w 2739851"/>
              <a:gd name="connsiteY2" fmla="*/ 2138390 h 2386885"/>
              <a:gd name="connsiteX3" fmla="*/ 800378 w 2739851"/>
              <a:gd name="connsiteY3" fmla="*/ 2085437 h 2386885"/>
              <a:gd name="connsiteX4" fmla="*/ 853331 w 2739851"/>
              <a:gd name="connsiteY4" fmla="*/ 2138390 h 2386885"/>
              <a:gd name="connsiteX0" fmla="*/ 936852 w 2739851"/>
              <a:gd name="connsiteY0" fmla="*/ 2074501 h 2386885"/>
              <a:gd name="connsiteX1" fmla="*/ 624468 w 2739851"/>
              <a:gd name="connsiteY1" fmla="*/ 2386885 h 2386885"/>
              <a:gd name="connsiteX2" fmla="*/ 725038 w 2739851"/>
              <a:gd name="connsiteY2" fmla="*/ 2074501 h 2386885"/>
              <a:gd name="connsiteX3" fmla="*/ 830945 w 2739851"/>
              <a:gd name="connsiteY3" fmla="*/ 1968594 h 2386885"/>
              <a:gd name="connsiteX4" fmla="*/ 936852 w 2739851"/>
              <a:gd name="connsiteY4" fmla="*/ 2074501 h 2386885"/>
              <a:gd name="connsiteX0" fmla="*/ 1066083 w 2739851"/>
              <a:gd name="connsiteY0" fmla="*/ 1915077 h 2386885"/>
              <a:gd name="connsiteX1" fmla="*/ 907223 w 2739851"/>
              <a:gd name="connsiteY1" fmla="*/ 2073937 h 2386885"/>
              <a:gd name="connsiteX2" fmla="*/ 748363 w 2739851"/>
              <a:gd name="connsiteY2" fmla="*/ 1915077 h 2386885"/>
              <a:gd name="connsiteX3" fmla="*/ 907223 w 2739851"/>
              <a:gd name="connsiteY3" fmla="*/ 1756217 h 2386885"/>
              <a:gd name="connsiteX4" fmla="*/ 1066083 w 2739851"/>
              <a:gd name="connsiteY4" fmla="*/ 1915077 h 2386885"/>
              <a:gd name="connsiteX0" fmla="*/ 4729 w 43256"/>
              <a:gd name="connsiteY0" fmla="*/ 26036 h 54090"/>
              <a:gd name="connsiteX1" fmla="*/ 2196 w 43256"/>
              <a:gd name="connsiteY1" fmla="*/ 25239 h 54090"/>
              <a:gd name="connsiteX2" fmla="*/ 6964 w 43256"/>
              <a:gd name="connsiteY2" fmla="*/ 34758 h 54090"/>
              <a:gd name="connsiteX3" fmla="*/ 5856 w 43256"/>
              <a:gd name="connsiteY3" fmla="*/ 35139 h 54090"/>
              <a:gd name="connsiteX4" fmla="*/ 16514 w 43256"/>
              <a:gd name="connsiteY4" fmla="*/ 38949 h 54090"/>
              <a:gd name="connsiteX5" fmla="*/ 15846 w 43256"/>
              <a:gd name="connsiteY5" fmla="*/ 37209 h 54090"/>
              <a:gd name="connsiteX6" fmla="*/ 28863 w 43256"/>
              <a:gd name="connsiteY6" fmla="*/ 34610 h 54090"/>
              <a:gd name="connsiteX7" fmla="*/ 28596 w 43256"/>
              <a:gd name="connsiteY7" fmla="*/ 36519 h 54090"/>
              <a:gd name="connsiteX8" fmla="*/ 34165 w 43256"/>
              <a:gd name="connsiteY8" fmla="*/ 22813 h 54090"/>
              <a:gd name="connsiteX9" fmla="*/ 37416 w 43256"/>
              <a:gd name="connsiteY9" fmla="*/ 29949 h 54090"/>
              <a:gd name="connsiteX10" fmla="*/ 41834 w 43256"/>
              <a:gd name="connsiteY10" fmla="*/ 15213 h 54090"/>
              <a:gd name="connsiteX11" fmla="*/ 40386 w 43256"/>
              <a:gd name="connsiteY11" fmla="*/ 17889 h 54090"/>
              <a:gd name="connsiteX12" fmla="*/ 38360 w 43256"/>
              <a:gd name="connsiteY12" fmla="*/ 5285 h 54090"/>
              <a:gd name="connsiteX13" fmla="*/ 38436 w 43256"/>
              <a:gd name="connsiteY13" fmla="*/ 6549 h 54090"/>
              <a:gd name="connsiteX14" fmla="*/ 29114 w 43256"/>
              <a:gd name="connsiteY14" fmla="*/ 3811 h 54090"/>
              <a:gd name="connsiteX15" fmla="*/ 29856 w 43256"/>
              <a:gd name="connsiteY15" fmla="*/ 2199 h 54090"/>
              <a:gd name="connsiteX16" fmla="*/ 22177 w 43256"/>
              <a:gd name="connsiteY16" fmla="*/ 4579 h 54090"/>
              <a:gd name="connsiteX17" fmla="*/ 22536 w 43256"/>
              <a:gd name="connsiteY17" fmla="*/ 3189 h 54090"/>
              <a:gd name="connsiteX18" fmla="*/ 14036 w 43256"/>
              <a:gd name="connsiteY18" fmla="*/ 5051 h 54090"/>
              <a:gd name="connsiteX19" fmla="*/ 15336 w 43256"/>
              <a:gd name="connsiteY19" fmla="*/ 6399 h 54090"/>
              <a:gd name="connsiteX20" fmla="*/ 4163 w 43256"/>
              <a:gd name="connsiteY20" fmla="*/ 15648 h 54090"/>
              <a:gd name="connsiteX21" fmla="*/ 3936 w 43256"/>
              <a:gd name="connsiteY21" fmla="*/ 14229 h 54090"/>
              <a:gd name="connsiteX0" fmla="*/ 3936 w 43256"/>
              <a:gd name="connsiteY0" fmla="*/ 14229 h 54996"/>
              <a:gd name="connsiteX1" fmla="*/ 5659 w 43256"/>
              <a:gd name="connsiteY1" fmla="*/ 6766 h 54996"/>
              <a:gd name="connsiteX2" fmla="*/ 14041 w 43256"/>
              <a:gd name="connsiteY2" fmla="*/ 5061 h 54996"/>
              <a:gd name="connsiteX3" fmla="*/ 22492 w 43256"/>
              <a:gd name="connsiteY3" fmla="*/ 3291 h 54996"/>
              <a:gd name="connsiteX4" fmla="*/ 25785 w 43256"/>
              <a:gd name="connsiteY4" fmla="*/ 59 h 54996"/>
              <a:gd name="connsiteX5" fmla="*/ 29869 w 43256"/>
              <a:gd name="connsiteY5" fmla="*/ 2340 h 54996"/>
              <a:gd name="connsiteX6" fmla="*/ 35499 w 43256"/>
              <a:gd name="connsiteY6" fmla="*/ 549 h 54996"/>
              <a:gd name="connsiteX7" fmla="*/ 38354 w 43256"/>
              <a:gd name="connsiteY7" fmla="*/ 5435 h 54996"/>
              <a:gd name="connsiteX8" fmla="*/ 42018 w 43256"/>
              <a:gd name="connsiteY8" fmla="*/ 10177 h 54996"/>
              <a:gd name="connsiteX9" fmla="*/ 41854 w 43256"/>
              <a:gd name="connsiteY9" fmla="*/ 15319 h 54996"/>
              <a:gd name="connsiteX10" fmla="*/ 43052 w 43256"/>
              <a:gd name="connsiteY10" fmla="*/ 23181 h 54996"/>
              <a:gd name="connsiteX11" fmla="*/ 37440 w 43256"/>
              <a:gd name="connsiteY11" fmla="*/ 30063 h 54996"/>
              <a:gd name="connsiteX12" fmla="*/ 35431 w 43256"/>
              <a:gd name="connsiteY12" fmla="*/ 35960 h 54996"/>
              <a:gd name="connsiteX13" fmla="*/ 28591 w 43256"/>
              <a:gd name="connsiteY13" fmla="*/ 36674 h 54996"/>
              <a:gd name="connsiteX14" fmla="*/ 23703 w 43256"/>
              <a:gd name="connsiteY14" fmla="*/ 42965 h 54996"/>
              <a:gd name="connsiteX15" fmla="*/ 16516 w 43256"/>
              <a:gd name="connsiteY15" fmla="*/ 39125 h 54996"/>
              <a:gd name="connsiteX16" fmla="*/ 5840 w 43256"/>
              <a:gd name="connsiteY16" fmla="*/ 35331 h 54996"/>
              <a:gd name="connsiteX17" fmla="*/ 1146 w 43256"/>
              <a:gd name="connsiteY17" fmla="*/ 31109 h 54996"/>
              <a:gd name="connsiteX18" fmla="*/ 2149 w 43256"/>
              <a:gd name="connsiteY18" fmla="*/ 25410 h 54996"/>
              <a:gd name="connsiteX19" fmla="*/ 31 w 43256"/>
              <a:gd name="connsiteY19" fmla="*/ 19563 h 54996"/>
              <a:gd name="connsiteX20" fmla="*/ 3899 w 43256"/>
              <a:gd name="connsiteY20" fmla="*/ 14366 h 54996"/>
              <a:gd name="connsiteX21" fmla="*/ 3936 w 43256"/>
              <a:gd name="connsiteY21" fmla="*/ 14229 h 54996"/>
              <a:gd name="connsiteX0" fmla="*/ 853331 w 2739851"/>
              <a:gd name="connsiteY0" fmla="*/ 2138390 h 2426844"/>
              <a:gd name="connsiteX1" fmla="*/ 800378 w 2739851"/>
              <a:gd name="connsiteY1" fmla="*/ 2191343 h 2426844"/>
              <a:gd name="connsiteX2" fmla="*/ 747425 w 2739851"/>
              <a:gd name="connsiteY2" fmla="*/ 2138390 h 2426844"/>
              <a:gd name="connsiteX3" fmla="*/ 800378 w 2739851"/>
              <a:gd name="connsiteY3" fmla="*/ 2085437 h 2426844"/>
              <a:gd name="connsiteX4" fmla="*/ 853331 w 2739851"/>
              <a:gd name="connsiteY4" fmla="*/ 2138390 h 2426844"/>
              <a:gd name="connsiteX0" fmla="*/ 936852 w 2739851"/>
              <a:gd name="connsiteY0" fmla="*/ 2074501 h 2426844"/>
              <a:gd name="connsiteX1" fmla="*/ 624468 w 2739851"/>
              <a:gd name="connsiteY1" fmla="*/ 2386885 h 2426844"/>
              <a:gd name="connsiteX2" fmla="*/ 621799 w 2739851"/>
              <a:gd name="connsiteY2" fmla="*/ 2384217 h 2426844"/>
              <a:gd name="connsiteX3" fmla="*/ 830945 w 2739851"/>
              <a:gd name="connsiteY3" fmla="*/ 1968594 h 2426844"/>
              <a:gd name="connsiteX4" fmla="*/ 936852 w 2739851"/>
              <a:gd name="connsiteY4" fmla="*/ 2074501 h 2426844"/>
              <a:gd name="connsiteX0" fmla="*/ 1066083 w 2739851"/>
              <a:gd name="connsiteY0" fmla="*/ 1915077 h 2426844"/>
              <a:gd name="connsiteX1" fmla="*/ 907223 w 2739851"/>
              <a:gd name="connsiteY1" fmla="*/ 2073937 h 2426844"/>
              <a:gd name="connsiteX2" fmla="*/ 748363 w 2739851"/>
              <a:gd name="connsiteY2" fmla="*/ 1915077 h 2426844"/>
              <a:gd name="connsiteX3" fmla="*/ 907223 w 2739851"/>
              <a:gd name="connsiteY3" fmla="*/ 1756217 h 2426844"/>
              <a:gd name="connsiteX4" fmla="*/ 1066083 w 2739851"/>
              <a:gd name="connsiteY4" fmla="*/ 1915077 h 2426844"/>
              <a:gd name="connsiteX0" fmla="*/ 4729 w 43256"/>
              <a:gd name="connsiteY0" fmla="*/ 26036 h 54996"/>
              <a:gd name="connsiteX1" fmla="*/ 2196 w 43256"/>
              <a:gd name="connsiteY1" fmla="*/ 25239 h 54996"/>
              <a:gd name="connsiteX2" fmla="*/ 6964 w 43256"/>
              <a:gd name="connsiteY2" fmla="*/ 34758 h 54996"/>
              <a:gd name="connsiteX3" fmla="*/ 5856 w 43256"/>
              <a:gd name="connsiteY3" fmla="*/ 35139 h 54996"/>
              <a:gd name="connsiteX4" fmla="*/ 16514 w 43256"/>
              <a:gd name="connsiteY4" fmla="*/ 38949 h 54996"/>
              <a:gd name="connsiteX5" fmla="*/ 15846 w 43256"/>
              <a:gd name="connsiteY5" fmla="*/ 37209 h 54996"/>
              <a:gd name="connsiteX6" fmla="*/ 28863 w 43256"/>
              <a:gd name="connsiteY6" fmla="*/ 34610 h 54996"/>
              <a:gd name="connsiteX7" fmla="*/ 28596 w 43256"/>
              <a:gd name="connsiteY7" fmla="*/ 36519 h 54996"/>
              <a:gd name="connsiteX8" fmla="*/ 34165 w 43256"/>
              <a:gd name="connsiteY8" fmla="*/ 22813 h 54996"/>
              <a:gd name="connsiteX9" fmla="*/ 37416 w 43256"/>
              <a:gd name="connsiteY9" fmla="*/ 29949 h 54996"/>
              <a:gd name="connsiteX10" fmla="*/ 41834 w 43256"/>
              <a:gd name="connsiteY10" fmla="*/ 15213 h 54996"/>
              <a:gd name="connsiteX11" fmla="*/ 40386 w 43256"/>
              <a:gd name="connsiteY11" fmla="*/ 17889 h 54996"/>
              <a:gd name="connsiteX12" fmla="*/ 38360 w 43256"/>
              <a:gd name="connsiteY12" fmla="*/ 5285 h 54996"/>
              <a:gd name="connsiteX13" fmla="*/ 38436 w 43256"/>
              <a:gd name="connsiteY13" fmla="*/ 6549 h 54996"/>
              <a:gd name="connsiteX14" fmla="*/ 29114 w 43256"/>
              <a:gd name="connsiteY14" fmla="*/ 3811 h 54996"/>
              <a:gd name="connsiteX15" fmla="*/ 29856 w 43256"/>
              <a:gd name="connsiteY15" fmla="*/ 2199 h 54996"/>
              <a:gd name="connsiteX16" fmla="*/ 22177 w 43256"/>
              <a:gd name="connsiteY16" fmla="*/ 4579 h 54996"/>
              <a:gd name="connsiteX17" fmla="*/ 22536 w 43256"/>
              <a:gd name="connsiteY17" fmla="*/ 3189 h 54996"/>
              <a:gd name="connsiteX18" fmla="*/ 14036 w 43256"/>
              <a:gd name="connsiteY18" fmla="*/ 5051 h 54996"/>
              <a:gd name="connsiteX19" fmla="*/ 15336 w 43256"/>
              <a:gd name="connsiteY19" fmla="*/ 6399 h 54996"/>
              <a:gd name="connsiteX20" fmla="*/ 4163 w 43256"/>
              <a:gd name="connsiteY20" fmla="*/ 15648 h 54996"/>
              <a:gd name="connsiteX21" fmla="*/ 3936 w 43256"/>
              <a:gd name="connsiteY21" fmla="*/ 14229 h 5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54996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739851" h="2426844">
                <a:moveTo>
                  <a:pt x="853331" y="2138390"/>
                </a:moveTo>
                <a:cubicBezTo>
                  <a:pt x="853331" y="2167635"/>
                  <a:pt x="829623" y="2191343"/>
                  <a:pt x="800378" y="2191343"/>
                </a:cubicBezTo>
                <a:cubicBezTo>
                  <a:pt x="771133" y="2191343"/>
                  <a:pt x="747425" y="2167635"/>
                  <a:pt x="747425" y="2138390"/>
                </a:cubicBezTo>
                <a:cubicBezTo>
                  <a:pt x="747425" y="2109145"/>
                  <a:pt x="771133" y="2085437"/>
                  <a:pt x="800378" y="2085437"/>
                </a:cubicBezTo>
                <a:cubicBezTo>
                  <a:pt x="829623" y="2085437"/>
                  <a:pt x="853331" y="2109145"/>
                  <a:pt x="853331" y="2138390"/>
                </a:cubicBezTo>
                <a:close/>
              </a:path>
              <a:path w="2739851" h="2426844">
                <a:moveTo>
                  <a:pt x="936852" y="2074501"/>
                </a:moveTo>
                <a:cubicBezTo>
                  <a:pt x="902439" y="2144216"/>
                  <a:pt x="676977" y="2335266"/>
                  <a:pt x="624468" y="2386885"/>
                </a:cubicBezTo>
                <a:cubicBezTo>
                  <a:pt x="571959" y="2438504"/>
                  <a:pt x="621799" y="2442708"/>
                  <a:pt x="621799" y="2384217"/>
                </a:cubicBezTo>
                <a:cubicBezTo>
                  <a:pt x="621799" y="2325726"/>
                  <a:pt x="778436" y="2020213"/>
                  <a:pt x="830945" y="1968594"/>
                </a:cubicBezTo>
                <a:cubicBezTo>
                  <a:pt x="883454" y="1916975"/>
                  <a:pt x="971265" y="2004786"/>
                  <a:pt x="936852" y="2074501"/>
                </a:cubicBezTo>
                <a:close/>
              </a:path>
              <a:path w="2739851" h="2426844">
                <a:moveTo>
                  <a:pt x="1066083" y="1915077"/>
                </a:moveTo>
                <a:cubicBezTo>
                  <a:pt x="1066083" y="2002813"/>
                  <a:pt x="994959" y="2073937"/>
                  <a:pt x="907223" y="2073937"/>
                </a:cubicBezTo>
                <a:cubicBezTo>
                  <a:pt x="819487" y="2073937"/>
                  <a:pt x="748363" y="2002813"/>
                  <a:pt x="748363" y="1915077"/>
                </a:cubicBezTo>
                <a:cubicBezTo>
                  <a:pt x="748363" y="1827341"/>
                  <a:pt x="819487" y="1756217"/>
                  <a:pt x="907223" y="1756217"/>
                </a:cubicBezTo>
                <a:cubicBezTo>
                  <a:pt x="994959" y="1756217"/>
                  <a:pt x="1066083" y="1827341"/>
                  <a:pt x="1066083" y="1915077"/>
                </a:cubicBezTo>
                <a:close/>
              </a:path>
              <a:path w="43256" h="54996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dirty="0">
              <a:latin typeface="Segoe Print" pitchFamily="2" charset="0"/>
            </a:endParaRPr>
          </a:p>
        </p:txBody>
      </p:sp>
      <p:sp>
        <p:nvSpPr>
          <p:cNvPr id="11" name="Выноска-облако 9"/>
          <p:cNvSpPr/>
          <p:nvPr/>
        </p:nvSpPr>
        <p:spPr>
          <a:xfrm rot="20550047">
            <a:off x="3223262" y="1009513"/>
            <a:ext cx="2443524" cy="158453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851051 w 2736304"/>
              <a:gd name="connsiteY0" fmla="*/ 2144612 h 1906322"/>
              <a:gd name="connsiteX1" fmla="*/ 798098 w 2736304"/>
              <a:gd name="connsiteY1" fmla="*/ 2197565 h 1906322"/>
              <a:gd name="connsiteX2" fmla="*/ 745145 w 2736304"/>
              <a:gd name="connsiteY2" fmla="*/ 2144612 h 1906322"/>
              <a:gd name="connsiteX3" fmla="*/ 798098 w 2736304"/>
              <a:gd name="connsiteY3" fmla="*/ 2091659 h 1906322"/>
              <a:gd name="connsiteX4" fmla="*/ 851051 w 2736304"/>
              <a:gd name="connsiteY4" fmla="*/ 2144612 h 1906322"/>
              <a:gd name="connsiteX0" fmla="*/ 934572 w 2736304"/>
              <a:gd name="connsiteY0" fmla="*/ 2080723 h 1906322"/>
              <a:gd name="connsiteX1" fmla="*/ 828665 w 2736304"/>
              <a:gd name="connsiteY1" fmla="*/ 2186630 h 1906322"/>
              <a:gd name="connsiteX2" fmla="*/ 722758 w 2736304"/>
              <a:gd name="connsiteY2" fmla="*/ 2080723 h 1906322"/>
              <a:gd name="connsiteX3" fmla="*/ 828665 w 2736304"/>
              <a:gd name="connsiteY3" fmla="*/ 1974816 h 1906322"/>
              <a:gd name="connsiteX4" fmla="*/ 934572 w 2736304"/>
              <a:gd name="connsiteY4" fmla="*/ 2080723 h 1906322"/>
              <a:gd name="connsiteX0" fmla="*/ 1063803 w 2736304"/>
              <a:gd name="connsiteY0" fmla="*/ 1921299 h 1906322"/>
              <a:gd name="connsiteX1" fmla="*/ 904943 w 2736304"/>
              <a:gd name="connsiteY1" fmla="*/ 2080159 h 1906322"/>
              <a:gd name="connsiteX2" fmla="*/ 746083 w 2736304"/>
              <a:gd name="connsiteY2" fmla="*/ 1921299 h 1906322"/>
              <a:gd name="connsiteX3" fmla="*/ 904943 w 2736304"/>
              <a:gd name="connsiteY3" fmla="*/ 1762439 h 1906322"/>
              <a:gd name="connsiteX4" fmla="*/ 1063803 w 2736304"/>
              <a:gd name="connsiteY4" fmla="*/ 1921299 h 1906322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53756"/>
              <a:gd name="connsiteX1" fmla="*/ 5659 w 43256"/>
              <a:gd name="connsiteY1" fmla="*/ 6766 h 53756"/>
              <a:gd name="connsiteX2" fmla="*/ 14041 w 43256"/>
              <a:gd name="connsiteY2" fmla="*/ 5061 h 53756"/>
              <a:gd name="connsiteX3" fmla="*/ 22492 w 43256"/>
              <a:gd name="connsiteY3" fmla="*/ 3291 h 53756"/>
              <a:gd name="connsiteX4" fmla="*/ 25785 w 43256"/>
              <a:gd name="connsiteY4" fmla="*/ 59 h 53756"/>
              <a:gd name="connsiteX5" fmla="*/ 29869 w 43256"/>
              <a:gd name="connsiteY5" fmla="*/ 2340 h 53756"/>
              <a:gd name="connsiteX6" fmla="*/ 35499 w 43256"/>
              <a:gd name="connsiteY6" fmla="*/ 549 h 53756"/>
              <a:gd name="connsiteX7" fmla="*/ 38354 w 43256"/>
              <a:gd name="connsiteY7" fmla="*/ 5435 h 53756"/>
              <a:gd name="connsiteX8" fmla="*/ 42018 w 43256"/>
              <a:gd name="connsiteY8" fmla="*/ 10177 h 53756"/>
              <a:gd name="connsiteX9" fmla="*/ 41854 w 43256"/>
              <a:gd name="connsiteY9" fmla="*/ 15319 h 53756"/>
              <a:gd name="connsiteX10" fmla="*/ 43052 w 43256"/>
              <a:gd name="connsiteY10" fmla="*/ 23181 h 53756"/>
              <a:gd name="connsiteX11" fmla="*/ 37440 w 43256"/>
              <a:gd name="connsiteY11" fmla="*/ 30063 h 53756"/>
              <a:gd name="connsiteX12" fmla="*/ 35431 w 43256"/>
              <a:gd name="connsiteY12" fmla="*/ 35960 h 53756"/>
              <a:gd name="connsiteX13" fmla="*/ 28591 w 43256"/>
              <a:gd name="connsiteY13" fmla="*/ 36674 h 53756"/>
              <a:gd name="connsiteX14" fmla="*/ 23703 w 43256"/>
              <a:gd name="connsiteY14" fmla="*/ 42965 h 53756"/>
              <a:gd name="connsiteX15" fmla="*/ 16516 w 43256"/>
              <a:gd name="connsiteY15" fmla="*/ 39125 h 53756"/>
              <a:gd name="connsiteX16" fmla="*/ 5840 w 43256"/>
              <a:gd name="connsiteY16" fmla="*/ 35331 h 53756"/>
              <a:gd name="connsiteX17" fmla="*/ 1146 w 43256"/>
              <a:gd name="connsiteY17" fmla="*/ 31109 h 53756"/>
              <a:gd name="connsiteX18" fmla="*/ 2149 w 43256"/>
              <a:gd name="connsiteY18" fmla="*/ 25410 h 53756"/>
              <a:gd name="connsiteX19" fmla="*/ 31 w 43256"/>
              <a:gd name="connsiteY19" fmla="*/ 19563 h 53756"/>
              <a:gd name="connsiteX20" fmla="*/ 3899 w 43256"/>
              <a:gd name="connsiteY20" fmla="*/ 14366 h 53756"/>
              <a:gd name="connsiteX21" fmla="*/ 3936 w 43256"/>
              <a:gd name="connsiteY21" fmla="*/ 14229 h 53756"/>
              <a:gd name="connsiteX0" fmla="*/ 853331 w 2739851"/>
              <a:gd name="connsiteY0" fmla="*/ 2138390 h 2372137"/>
              <a:gd name="connsiteX1" fmla="*/ 800378 w 2739851"/>
              <a:gd name="connsiteY1" fmla="*/ 2191343 h 2372137"/>
              <a:gd name="connsiteX2" fmla="*/ 747425 w 2739851"/>
              <a:gd name="connsiteY2" fmla="*/ 2138390 h 2372137"/>
              <a:gd name="connsiteX3" fmla="*/ 800378 w 2739851"/>
              <a:gd name="connsiteY3" fmla="*/ 2085437 h 2372137"/>
              <a:gd name="connsiteX4" fmla="*/ 853331 w 2739851"/>
              <a:gd name="connsiteY4" fmla="*/ 2138390 h 2372137"/>
              <a:gd name="connsiteX0" fmla="*/ 936852 w 2739851"/>
              <a:gd name="connsiteY0" fmla="*/ 2074501 h 2372137"/>
              <a:gd name="connsiteX1" fmla="*/ 683461 w 2739851"/>
              <a:gd name="connsiteY1" fmla="*/ 2372137 h 2372137"/>
              <a:gd name="connsiteX2" fmla="*/ 725038 w 2739851"/>
              <a:gd name="connsiteY2" fmla="*/ 2074501 h 2372137"/>
              <a:gd name="connsiteX3" fmla="*/ 830945 w 2739851"/>
              <a:gd name="connsiteY3" fmla="*/ 1968594 h 2372137"/>
              <a:gd name="connsiteX4" fmla="*/ 936852 w 2739851"/>
              <a:gd name="connsiteY4" fmla="*/ 2074501 h 2372137"/>
              <a:gd name="connsiteX0" fmla="*/ 1066083 w 2739851"/>
              <a:gd name="connsiteY0" fmla="*/ 1915077 h 2372137"/>
              <a:gd name="connsiteX1" fmla="*/ 907223 w 2739851"/>
              <a:gd name="connsiteY1" fmla="*/ 2073937 h 2372137"/>
              <a:gd name="connsiteX2" fmla="*/ 748363 w 2739851"/>
              <a:gd name="connsiteY2" fmla="*/ 1915077 h 2372137"/>
              <a:gd name="connsiteX3" fmla="*/ 907223 w 2739851"/>
              <a:gd name="connsiteY3" fmla="*/ 1756217 h 2372137"/>
              <a:gd name="connsiteX4" fmla="*/ 1066083 w 2739851"/>
              <a:gd name="connsiteY4" fmla="*/ 1915077 h 2372137"/>
              <a:gd name="connsiteX0" fmla="*/ 4729 w 43256"/>
              <a:gd name="connsiteY0" fmla="*/ 26036 h 53756"/>
              <a:gd name="connsiteX1" fmla="*/ 2196 w 43256"/>
              <a:gd name="connsiteY1" fmla="*/ 25239 h 53756"/>
              <a:gd name="connsiteX2" fmla="*/ 6964 w 43256"/>
              <a:gd name="connsiteY2" fmla="*/ 34758 h 53756"/>
              <a:gd name="connsiteX3" fmla="*/ 5856 w 43256"/>
              <a:gd name="connsiteY3" fmla="*/ 35139 h 53756"/>
              <a:gd name="connsiteX4" fmla="*/ 16514 w 43256"/>
              <a:gd name="connsiteY4" fmla="*/ 38949 h 53756"/>
              <a:gd name="connsiteX5" fmla="*/ 15846 w 43256"/>
              <a:gd name="connsiteY5" fmla="*/ 37209 h 53756"/>
              <a:gd name="connsiteX6" fmla="*/ 28863 w 43256"/>
              <a:gd name="connsiteY6" fmla="*/ 34610 h 53756"/>
              <a:gd name="connsiteX7" fmla="*/ 28596 w 43256"/>
              <a:gd name="connsiteY7" fmla="*/ 36519 h 53756"/>
              <a:gd name="connsiteX8" fmla="*/ 34165 w 43256"/>
              <a:gd name="connsiteY8" fmla="*/ 22813 h 53756"/>
              <a:gd name="connsiteX9" fmla="*/ 37416 w 43256"/>
              <a:gd name="connsiteY9" fmla="*/ 29949 h 53756"/>
              <a:gd name="connsiteX10" fmla="*/ 41834 w 43256"/>
              <a:gd name="connsiteY10" fmla="*/ 15213 h 53756"/>
              <a:gd name="connsiteX11" fmla="*/ 40386 w 43256"/>
              <a:gd name="connsiteY11" fmla="*/ 17889 h 53756"/>
              <a:gd name="connsiteX12" fmla="*/ 38360 w 43256"/>
              <a:gd name="connsiteY12" fmla="*/ 5285 h 53756"/>
              <a:gd name="connsiteX13" fmla="*/ 38436 w 43256"/>
              <a:gd name="connsiteY13" fmla="*/ 6549 h 53756"/>
              <a:gd name="connsiteX14" fmla="*/ 29114 w 43256"/>
              <a:gd name="connsiteY14" fmla="*/ 3811 h 53756"/>
              <a:gd name="connsiteX15" fmla="*/ 29856 w 43256"/>
              <a:gd name="connsiteY15" fmla="*/ 2199 h 53756"/>
              <a:gd name="connsiteX16" fmla="*/ 22177 w 43256"/>
              <a:gd name="connsiteY16" fmla="*/ 4579 h 53756"/>
              <a:gd name="connsiteX17" fmla="*/ 22536 w 43256"/>
              <a:gd name="connsiteY17" fmla="*/ 3189 h 53756"/>
              <a:gd name="connsiteX18" fmla="*/ 14036 w 43256"/>
              <a:gd name="connsiteY18" fmla="*/ 5051 h 53756"/>
              <a:gd name="connsiteX19" fmla="*/ 15336 w 43256"/>
              <a:gd name="connsiteY19" fmla="*/ 6399 h 53756"/>
              <a:gd name="connsiteX20" fmla="*/ 4163 w 43256"/>
              <a:gd name="connsiteY20" fmla="*/ 15648 h 53756"/>
              <a:gd name="connsiteX21" fmla="*/ 3936 w 43256"/>
              <a:gd name="connsiteY21" fmla="*/ 14229 h 53756"/>
              <a:gd name="connsiteX0" fmla="*/ 3936 w 43256"/>
              <a:gd name="connsiteY0" fmla="*/ 14229 h 56902"/>
              <a:gd name="connsiteX1" fmla="*/ 5659 w 43256"/>
              <a:gd name="connsiteY1" fmla="*/ 6766 h 56902"/>
              <a:gd name="connsiteX2" fmla="*/ 14041 w 43256"/>
              <a:gd name="connsiteY2" fmla="*/ 5061 h 56902"/>
              <a:gd name="connsiteX3" fmla="*/ 22492 w 43256"/>
              <a:gd name="connsiteY3" fmla="*/ 3291 h 56902"/>
              <a:gd name="connsiteX4" fmla="*/ 25785 w 43256"/>
              <a:gd name="connsiteY4" fmla="*/ 59 h 56902"/>
              <a:gd name="connsiteX5" fmla="*/ 29869 w 43256"/>
              <a:gd name="connsiteY5" fmla="*/ 2340 h 56902"/>
              <a:gd name="connsiteX6" fmla="*/ 35499 w 43256"/>
              <a:gd name="connsiteY6" fmla="*/ 549 h 56902"/>
              <a:gd name="connsiteX7" fmla="*/ 38354 w 43256"/>
              <a:gd name="connsiteY7" fmla="*/ 5435 h 56902"/>
              <a:gd name="connsiteX8" fmla="*/ 42018 w 43256"/>
              <a:gd name="connsiteY8" fmla="*/ 10177 h 56902"/>
              <a:gd name="connsiteX9" fmla="*/ 41854 w 43256"/>
              <a:gd name="connsiteY9" fmla="*/ 15319 h 56902"/>
              <a:gd name="connsiteX10" fmla="*/ 43052 w 43256"/>
              <a:gd name="connsiteY10" fmla="*/ 23181 h 56902"/>
              <a:gd name="connsiteX11" fmla="*/ 37440 w 43256"/>
              <a:gd name="connsiteY11" fmla="*/ 30063 h 56902"/>
              <a:gd name="connsiteX12" fmla="*/ 35431 w 43256"/>
              <a:gd name="connsiteY12" fmla="*/ 35960 h 56902"/>
              <a:gd name="connsiteX13" fmla="*/ 28591 w 43256"/>
              <a:gd name="connsiteY13" fmla="*/ 36674 h 56902"/>
              <a:gd name="connsiteX14" fmla="*/ 23703 w 43256"/>
              <a:gd name="connsiteY14" fmla="*/ 42965 h 56902"/>
              <a:gd name="connsiteX15" fmla="*/ 16516 w 43256"/>
              <a:gd name="connsiteY15" fmla="*/ 39125 h 56902"/>
              <a:gd name="connsiteX16" fmla="*/ 5840 w 43256"/>
              <a:gd name="connsiteY16" fmla="*/ 35331 h 56902"/>
              <a:gd name="connsiteX17" fmla="*/ 1146 w 43256"/>
              <a:gd name="connsiteY17" fmla="*/ 31109 h 56902"/>
              <a:gd name="connsiteX18" fmla="*/ 2149 w 43256"/>
              <a:gd name="connsiteY18" fmla="*/ 25410 h 56902"/>
              <a:gd name="connsiteX19" fmla="*/ 31 w 43256"/>
              <a:gd name="connsiteY19" fmla="*/ 19563 h 56902"/>
              <a:gd name="connsiteX20" fmla="*/ 3899 w 43256"/>
              <a:gd name="connsiteY20" fmla="*/ 14366 h 56902"/>
              <a:gd name="connsiteX21" fmla="*/ 3936 w 43256"/>
              <a:gd name="connsiteY21" fmla="*/ 14229 h 56902"/>
              <a:gd name="connsiteX0" fmla="*/ 853331 w 2739851"/>
              <a:gd name="connsiteY0" fmla="*/ 2138390 h 2510943"/>
              <a:gd name="connsiteX1" fmla="*/ 800378 w 2739851"/>
              <a:gd name="connsiteY1" fmla="*/ 2191343 h 2510943"/>
              <a:gd name="connsiteX2" fmla="*/ 747425 w 2739851"/>
              <a:gd name="connsiteY2" fmla="*/ 2138390 h 2510943"/>
              <a:gd name="connsiteX3" fmla="*/ 800378 w 2739851"/>
              <a:gd name="connsiteY3" fmla="*/ 2085437 h 2510943"/>
              <a:gd name="connsiteX4" fmla="*/ 853331 w 2739851"/>
              <a:gd name="connsiteY4" fmla="*/ 2138390 h 2510943"/>
              <a:gd name="connsiteX0" fmla="*/ 936852 w 2739851"/>
              <a:gd name="connsiteY0" fmla="*/ 2074501 h 2510943"/>
              <a:gd name="connsiteX1" fmla="*/ 562342 w 2739851"/>
              <a:gd name="connsiteY1" fmla="*/ 2510942 h 2510943"/>
              <a:gd name="connsiteX2" fmla="*/ 725038 w 2739851"/>
              <a:gd name="connsiteY2" fmla="*/ 2074501 h 2510943"/>
              <a:gd name="connsiteX3" fmla="*/ 830945 w 2739851"/>
              <a:gd name="connsiteY3" fmla="*/ 1968594 h 2510943"/>
              <a:gd name="connsiteX4" fmla="*/ 936852 w 2739851"/>
              <a:gd name="connsiteY4" fmla="*/ 2074501 h 2510943"/>
              <a:gd name="connsiteX0" fmla="*/ 1066083 w 2739851"/>
              <a:gd name="connsiteY0" fmla="*/ 1915077 h 2510943"/>
              <a:gd name="connsiteX1" fmla="*/ 907223 w 2739851"/>
              <a:gd name="connsiteY1" fmla="*/ 2073937 h 2510943"/>
              <a:gd name="connsiteX2" fmla="*/ 748363 w 2739851"/>
              <a:gd name="connsiteY2" fmla="*/ 1915077 h 2510943"/>
              <a:gd name="connsiteX3" fmla="*/ 907223 w 2739851"/>
              <a:gd name="connsiteY3" fmla="*/ 1756217 h 2510943"/>
              <a:gd name="connsiteX4" fmla="*/ 1066083 w 2739851"/>
              <a:gd name="connsiteY4" fmla="*/ 1915077 h 2510943"/>
              <a:gd name="connsiteX0" fmla="*/ 4729 w 43256"/>
              <a:gd name="connsiteY0" fmla="*/ 26036 h 56902"/>
              <a:gd name="connsiteX1" fmla="*/ 2196 w 43256"/>
              <a:gd name="connsiteY1" fmla="*/ 25239 h 56902"/>
              <a:gd name="connsiteX2" fmla="*/ 6964 w 43256"/>
              <a:gd name="connsiteY2" fmla="*/ 34758 h 56902"/>
              <a:gd name="connsiteX3" fmla="*/ 5856 w 43256"/>
              <a:gd name="connsiteY3" fmla="*/ 35139 h 56902"/>
              <a:gd name="connsiteX4" fmla="*/ 16514 w 43256"/>
              <a:gd name="connsiteY4" fmla="*/ 38949 h 56902"/>
              <a:gd name="connsiteX5" fmla="*/ 15846 w 43256"/>
              <a:gd name="connsiteY5" fmla="*/ 37209 h 56902"/>
              <a:gd name="connsiteX6" fmla="*/ 28863 w 43256"/>
              <a:gd name="connsiteY6" fmla="*/ 34610 h 56902"/>
              <a:gd name="connsiteX7" fmla="*/ 28596 w 43256"/>
              <a:gd name="connsiteY7" fmla="*/ 36519 h 56902"/>
              <a:gd name="connsiteX8" fmla="*/ 34165 w 43256"/>
              <a:gd name="connsiteY8" fmla="*/ 22813 h 56902"/>
              <a:gd name="connsiteX9" fmla="*/ 37416 w 43256"/>
              <a:gd name="connsiteY9" fmla="*/ 29949 h 56902"/>
              <a:gd name="connsiteX10" fmla="*/ 41834 w 43256"/>
              <a:gd name="connsiteY10" fmla="*/ 15213 h 56902"/>
              <a:gd name="connsiteX11" fmla="*/ 40386 w 43256"/>
              <a:gd name="connsiteY11" fmla="*/ 17889 h 56902"/>
              <a:gd name="connsiteX12" fmla="*/ 38360 w 43256"/>
              <a:gd name="connsiteY12" fmla="*/ 5285 h 56902"/>
              <a:gd name="connsiteX13" fmla="*/ 38436 w 43256"/>
              <a:gd name="connsiteY13" fmla="*/ 6549 h 56902"/>
              <a:gd name="connsiteX14" fmla="*/ 29114 w 43256"/>
              <a:gd name="connsiteY14" fmla="*/ 3811 h 56902"/>
              <a:gd name="connsiteX15" fmla="*/ 29856 w 43256"/>
              <a:gd name="connsiteY15" fmla="*/ 2199 h 56902"/>
              <a:gd name="connsiteX16" fmla="*/ 22177 w 43256"/>
              <a:gd name="connsiteY16" fmla="*/ 4579 h 56902"/>
              <a:gd name="connsiteX17" fmla="*/ 22536 w 43256"/>
              <a:gd name="connsiteY17" fmla="*/ 3189 h 56902"/>
              <a:gd name="connsiteX18" fmla="*/ 14036 w 43256"/>
              <a:gd name="connsiteY18" fmla="*/ 5051 h 56902"/>
              <a:gd name="connsiteX19" fmla="*/ 15336 w 43256"/>
              <a:gd name="connsiteY19" fmla="*/ 6399 h 56902"/>
              <a:gd name="connsiteX20" fmla="*/ 4163 w 43256"/>
              <a:gd name="connsiteY20" fmla="*/ 15648 h 56902"/>
              <a:gd name="connsiteX21" fmla="*/ 3936 w 43256"/>
              <a:gd name="connsiteY21" fmla="*/ 14229 h 5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56902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739851" h="2510943">
                <a:moveTo>
                  <a:pt x="853331" y="2138390"/>
                </a:moveTo>
                <a:cubicBezTo>
                  <a:pt x="853331" y="2167635"/>
                  <a:pt x="829623" y="2191343"/>
                  <a:pt x="800378" y="2191343"/>
                </a:cubicBezTo>
                <a:cubicBezTo>
                  <a:pt x="771133" y="2191343"/>
                  <a:pt x="747425" y="2167635"/>
                  <a:pt x="747425" y="2138390"/>
                </a:cubicBezTo>
                <a:cubicBezTo>
                  <a:pt x="747425" y="2109145"/>
                  <a:pt x="771133" y="2085437"/>
                  <a:pt x="800378" y="2085437"/>
                </a:cubicBezTo>
                <a:cubicBezTo>
                  <a:pt x="829623" y="2085437"/>
                  <a:pt x="853331" y="2109145"/>
                  <a:pt x="853331" y="2138390"/>
                </a:cubicBezTo>
                <a:close/>
              </a:path>
              <a:path w="2739851" h="2510943">
                <a:moveTo>
                  <a:pt x="936852" y="2074501"/>
                </a:moveTo>
                <a:cubicBezTo>
                  <a:pt x="892085" y="2164892"/>
                  <a:pt x="620833" y="2510942"/>
                  <a:pt x="562342" y="2510942"/>
                </a:cubicBezTo>
                <a:cubicBezTo>
                  <a:pt x="503851" y="2510942"/>
                  <a:pt x="725038" y="2132992"/>
                  <a:pt x="725038" y="2074501"/>
                </a:cubicBezTo>
                <a:cubicBezTo>
                  <a:pt x="725038" y="2016010"/>
                  <a:pt x="772454" y="1968594"/>
                  <a:pt x="830945" y="1968594"/>
                </a:cubicBezTo>
                <a:cubicBezTo>
                  <a:pt x="889436" y="1968594"/>
                  <a:pt x="981619" y="1984110"/>
                  <a:pt x="936852" y="2074501"/>
                </a:cubicBezTo>
                <a:close/>
              </a:path>
              <a:path w="2739851" h="2510943">
                <a:moveTo>
                  <a:pt x="1066083" y="1915077"/>
                </a:moveTo>
                <a:cubicBezTo>
                  <a:pt x="1066083" y="2002813"/>
                  <a:pt x="994959" y="2073937"/>
                  <a:pt x="907223" y="2073937"/>
                </a:cubicBezTo>
                <a:cubicBezTo>
                  <a:pt x="819487" y="2073937"/>
                  <a:pt x="748363" y="2002813"/>
                  <a:pt x="748363" y="1915077"/>
                </a:cubicBezTo>
                <a:cubicBezTo>
                  <a:pt x="748363" y="1827341"/>
                  <a:pt x="819487" y="1756217"/>
                  <a:pt x="907223" y="1756217"/>
                </a:cubicBezTo>
                <a:cubicBezTo>
                  <a:pt x="994959" y="1756217"/>
                  <a:pt x="1066083" y="1827341"/>
                  <a:pt x="1066083" y="1915077"/>
                </a:cubicBezTo>
                <a:close/>
              </a:path>
              <a:path w="43256" h="56902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20256326">
            <a:off x="3157344" y="1398316"/>
            <a:ext cx="257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Segoe Print" pitchFamily="2" charset="0"/>
              </a:rPr>
              <a:t> Обучающиеся</a:t>
            </a:r>
            <a:endParaRPr lang="ru-RU" sz="2400" dirty="0">
              <a:latin typeface="Segoe Print" pitchFamily="2" charset="0"/>
            </a:endParaRPr>
          </a:p>
        </p:txBody>
      </p:sp>
      <p:sp>
        <p:nvSpPr>
          <p:cNvPr id="13" name="Выноска-облако 9"/>
          <p:cNvSpPr/>
          <p:nvPr/>
        </p:nvSpPr>
        <p:spPr>
          <a:xfrm>
            <a:off x="179511" y="1719056"/>
            <a:ext cx="3024337" cy="194958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851051 w 2736304"/>
              <a:gd name="connsiteY0" fmla="*/ 2144612 h 1906322"/>
              <a:gd name="connsiteX1" fmla="*/ 798098 w 2736304"/>
              <a:gd name="connsiteY1" fmla="*/ 2197565 h 1906322"/>
              <a:gd name="connsiteX2" fmla="*/ 745145 w 2736304"/>
              <a:gd name="connsiteY2" fmla="*/ 2144612 h 1906322"/>
              <a:gd name="connsiteX3" fmla="*/ 798098 w 2736304"/>
              <a:gd name="connsiteY3" fmla="*/ 2091659 h 1906322"/>
              <a:gd name="connsiteX4" fmla="*/ 851051 w 2736304"/>
              <a:gd name="connsiteY4" fmla="*/ 2144612 h 1906322"/>
              <a:gd name="connsiteX0" fmla="*/ 934572 w 2736304"/>
              <a:gd name="connsiteY0" fmla="*/ 2080723 h 1906322"/>
              <a:gd name="connsiteX1" fmla="*/ 828665 w 2736304"/>
              <a:gd name="connsiteY1" fmla="*/ 2186630 h 1906322"/>
              <a:gd name="connsiteX2" fmla="*/ 722758 w 2736304"/>
              <a:gd name="connsiteY2" fmla="*/ 2080723 h 1906322"/>
              <a:gd name="connsiteX3" fmla="*/ 828665 w 2736304"/>
              <a:gd name="connsiteY3" fmla="*/ 1974816 h 1906322"/>
              <a:gd name="connsiteX4" fmla="*/ 934572 w 2736304"/>
              <a:gd name="connsiteY4" fmla="*/ 2080723 h 1906322"/>
              <a:gd name="connsiteX0" fmla="*/ 1063803 w 2736304"/>
              <a:gd name="connsiteY0" fmla="*/ 1921299 h 1906322"/>
              <a:gd name="connsiteX1" fmla="*/ 904943 w 2736304"/>
              <a:gd name="connsiteY1" fmla="*/ 2080159 h 1906322"/>
              <a:gd name="connsiteX2" fmla="*/ 746083 w 2736304"/>
              <a:gd name="connsiteY2" fmla="*/ 1921299 h 1906322"/>
              <a:gd name="connsiteX3" fmla="*/ 904943 w 2736304"/>
              <a:gd name="connsiteY3" fmla="*/ 1762439 h 1906322"/>
              <a:gd name="connsiteX4" fmla="*/ 1063803 w 2736304"/>
              <a:gd name="connsiteY4" fmla="*/ 1921299 h 1906322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53756"/>
              <a:gd name="connsiteX1" fmla="*/ 5659 w 43256"/>
              <a:gd name="connsiteY1" fmla="*/ 6766 h 53756"/>
              <a:gd name="connsiteX2" fmla="*/ 14041 w 43256"/>
              <a:gd name="connsiteY2" fmla="*/ 5061 h 53756"/>
              <a:gd name="connsiteX3" fmla="*/ 22492 w 43256"/>
              <a:gd name="connsiteY3" fmla="*/ 3291 h 53756"/>
              <a:gd name="connsiteX4" fmla="*/ 25785 w 43256"/>
              <a:gd name="connsiteY4" fmla="*/ 59 h 53756"/>
              <a:gd name="connsiteX5" fmla="*/ 29869 w 43256"/>
              <a:gd name="connsiteY5" fmla="*/ 2340 h 53756"/>
              <a:gd name="connsiteX6" fmla="*/ 35499 w 43256"/>
              <a:gd name="connsiteY6" fmla="*/ 549 h 53756"/>
              <a:gd name="connsiteX7" fmla="*/ 38354 w 43256"/>
              <a:gd name="connsiteY7" fmla="*/ 5435 h 53756"/>
              <a:gd name="connsiteX8" fmla="*/ 42018 w 43256"/>
              <a:gd name="connsiteY8" fmla="*/ 10177 h 53756"/>
              <a:gd name="connsiteX9" fmla="*/ 41854 w 43256"/>
              <a:gd name="connsiteY9" fmla="*/ 15319 h 53756"/>
              <a:gd name="connsiteX10" fmla="*/ 43052 w 43256"/>
              <a:gd name="connsiteY10" fmla="*/ 23181 h 53756"/>
              <a:gd name="connsiteX11" fmla="*/ 37440 w 43256"/>
              <a:gd name="connsiteY11" fmla="*/ 30063 h 53756"/>
              <a:gd name="connsiteX12" fmla="*/ 35431 w 43256"/>
              <a:gd name="connsiteY12" fmla="*/ 35960 h 53756"/>
              <a:gd name="connsiteX13" fmla="*/ 28591 w 43256"/>
              <a:gd name="connsiteY13" fmla="*/ 36674 h 53756"/>
              <a:gd name="connsiteX14" fmla="*/ 23703 w 43256"/>
              <a:gd name="connsiteY14" fmla="*/ 42965 h 53756"/>
              <a:gd name="connsiteX15" fmla="*/ 16516 w 43256"/>
              <a:gd name="connsiteY15" fmla="*/ 39125 h 53756"/>
              <a:gd name="connsiteX16" fmla="*/ 5840 w 43256"/>
              <a:gd name="connsiteY16" fmla="*/ 35331 h 53756"/>
              <a:gd name="connsiteX17" fmla="*/ 1146 w 43256"/>
              <a:gd name="connsiteY17" fmla="*/ 31109 h 53756"/>
              <a:gd name="connsiteX18" fmla="*/ 2149 w 43256"/>
              <a:gd name="connsiteY18" fmla="*/ 25410 h 53756"/>
              <a:gd name="connsiteX19" fmla="*/ 31 w 43256"/>
              <a:gd name="connsiteY19" fmla="*/ 19563 h 53756"/>
              <a:gd name="connsiteX20" fmla="*/ 3899 w 43256"/>
              <a:gd name="connsiteY20" fmla="*/ 14366 h 53756"/>
              <a:gd name="connsiteX21" fmla="*/ 3936 w 43256"/>
              <a:gd name="connsiteY21" fmla="*/ 14229 h 53756"/>
              <a:gd name="connsiteX0" fmla="*/ 853331 w 2739851"/>
              <a:gd name="connsiteY0" fmla="*/ 2138390 h 2372137"/>
              <a:gd name="connsiteX1" fmla="*/ 800378 w 2739851"/>
              <a:gd name="connsiteY1" fmla="*/ 2191343 h 2372137"/>
              <a:gd name="connsiteX2" fmla="*/ 747425 w 2739851"/>
              <a:gd name="connsiteY2" fmla="*/ 2138390 h 2372137"/>
              <a:gd name="connsiteX3" fmla="*/ 800378 w 2739851"/>
              <a:gd name="connsiteY3" fmla="*/ 2085437 h 2372137"/>
              <a:gd name="connsiteX4" fmla="*/ 853331 w 2739851"/>
              <a:gd name="connsiteY4" fmla="*/ 2138390 h 2372137"/>
              <a:gd name="connsiteX0" fmla="*/ 936852 w 2739851"/>
              <a:gd name="connsiteY0" fmla="*/ 2074501 h 2372137"/>
              <a:gd name="connsiteX1" fmla="*/ 683461 w 2739851"/>
              <a:gd name="connsiteY1" fmla="*/ 2372137 h 2372137"/>
              <a:gd name="connsiteX2" fmla="*/ 725038 w 2739851"/>
              <a:gd name="connsiteY2" fmla="*/ 2074501 h 2372137"/>
              <a:gd name="connsiteX3" fmla="*/ 830945 w 2739851"/>
              <a:gd name="connsiteY3" fmla="*/ 1968594 h 2372137"/>
              <a:gd name="connsiteX4" fmla="*/ 936852 w 2739851"/>
              <a:gd name="connsiteY4" fmla="*/ 2074501 h 2372137"/>
              <a:gd name="connsiteX0" fmla="*/ 1066083 w 2739851"/>
              <a:gd name="connsiteY0" fmla="*/ 1915077 h 2372137"/>
              <a:gd name="connsiteX1" fmla="*/ 907223 w 2739851"/>
              <a:gd name="connsiteY1" fmla="*/ 2073937 h 2372137"/>
              <a:gd name="connsiteX2" fmla="*/ 748363 w 2739851"/>
              <a:gd name="connsiteY2" fmla="*/ 1915077 h 2372137"/>
              <a:gd name="connsiteX3" fmla="*/ 907223 w 2739851"/>
              <a:gd name="connsiteY3" fmla="*/ 1756217 h 2372137"/>
              <a:gd name="connsiteX4" fmla="*/ 1066083 w 2739851"/>
              <a:gd name="connsiteY4" fmla="*/ 1915077 h 2372137"/>
              <a:gd name="connsiteX0" fmla="*/ 4729 w 43256"/>
              <a:gd name="connsiteY0" fmla="*/ 26036 h 53756"/>
              <a:gd name="connsiteX1" fmla="*/ 2196 w 43256"/>
              <a:gd name="connsiteY1" fmla="*/ 25239 h 53756"/>
              <a:gd name="connsiteX2" fmla="*/ 6964 w 43256"/>
              <a:gd name="connsiteY2" fmla="*/ 34758 h 53756"/>
              <a:gd name="connsiteX3" fmla="*/ 5856 w 43256"/>
              <a:gd name="connsiteY3" fmla="*/ 35139 h 53756"/>
              <a:gd name="connsiteX4" fmla="*/ 16514 w 43256"/>
              <a:gd name="connsiteY4" fmla="*/ 38949 h 53756"/>
              <a:gd name="connsiteX5" fmla="*/ 15846 w 43256"/>
              <a:gd name="connsiteY5" fmla="*/ 37209 h 53756"/>
              <a:gd name="connsiteX6" fmla="*/ 28863 w 43256"/>
              <a:gd name="connsiteY6" fmla="*/ 34610 h 53756"/>
              <a:gd name="connsiteX7" fmla="*/ 28596 w 43256"/>
              <a:gd name="connsiteY7" fmla="*/ 36519 h 53756"/>
              <a:gd name="connsiteX8" fmla="*/ 34165 w 43256"/>
              <a:gd name="connsiteY8" fmla="*/ 22813 h 53756"/>
              <a:gd name="connsiteX9" fmla="*/ 37416 w 43256"/>
              <a:gd name="connsiteY9" fmla="*/ 29949 h 53756"/>
              <a:gd name="connsiteX10" fmla="*/ 41834 w 43256"/>
              <a:gd name="connsiteY10" fmla="*/ 15213 h 53756"/>
              <a:gd name="connsiteX11" fmla="*/ 40386 w 43256"/>
              <a:gd name="connsiteY11" fmla="*/ 17889 h 53756"/>
              <a:gd name="connsiteX12" fmla="*/ 38360 w 43256"/>
              <a:gd name="connsiteY12" fmla="*/ 5285 h 53756"/>
              <a:gd name="connsiteX13" fmla="*/ 38436 w 43256"/>
              <a:gd name="connsiteY13" fmla="*/ 6549 h 53756"/>
              <a:gd name="connsiteX14" fmla="*/ 29114 w 43256"/>
              <a:gd name="connsiteY14" fmla="*/ 3811 h 53756"/>
              <a:gd name="connsiteX15" fmla="*/ 29856 w 43256"/>
              <a:gd name="connsiteY15" fmla="*/ 2199 h 53756"/>
              <a:gd name="connsiteX16" fmla="*/ 22177 w 43256"/>
              <a:gd name="connsiteY16" fmla="*/ 4579 h 53756"/>
              <a:gd name="connsiteX17" fmla="*/ 22536 w 43256"/>
              <a:gd name="connsiteY17" fmla="*/ 3189 h 53756"/>
              <a:gd name="connsiteX18" fmla="*/ 14036 w 43256"/>
              <a:gd name="connsiteY18" fmla="*/ 5051 h 53756"/>
              <a:gd name="connsiteX19" fmla="*/ 15336 w 43256"/>
              <a:gd name="connsiteY19" fmla="*/ 6399 h 53756"/>
              <a:gd name="connsiteX20" fmla="*/ 4163 w 43256"/>
              <a:gd name="connsiteY20" fmla="*/ 15648 h 53756"/>
              <a:gd name="connsiteX21" fmla="*/ 3936 w 43256"/>
              <a:gd name="connsiteY21" fmla="*/ 14229 h 53756"/>
              <a:gd name="connsiteX0" fmla="*/ 3936 w 43256"/>
              <a:gd name="connsiteY0" fmla="*/ 14229 h 64451"/>
              <a:gd name="connsiteX1" fmla="*/ 5659 w 43256"/>
              <a:gd name="connsiteY1" fmla="*/ 6766 h 64451"/>
              <a:gd name="connsiteX2" fmla="*/ 14041 w 43256"/>
              <a:gd name="connsiteY2" fmla="*/ 5061 h 64451"/>
              <a:gd name="connsiteX3" fmla="*/ 22492 w 43256"/>
              <a:gd name="connsiteY3" fmla="*/ 3291 h 64451"/>
              <a:gd name="connsiteX4" fmla="*/ 25785 w 43256"/>
              <a:gd name="connsiteY4" fmla="*/ 59 h 64451"/>
              <a:gd name="connsiteX5" fmla="*/ 29869 w 43256"/>
              <a:gd name="connsiteY5" fmla="*/ 2340 h 64451"/>
              <a:gd name="connsiteX6" fmla="*/ 35499 w 43256"/>
              <a:gd name="connsiteY6" fmla="*/ 549 h 64451"/>
              <a:gd name="connsiteX7" fmla="*/ 38354 w 43256"/>
              <a:gd name="connsiteY7" fmla="*/ 5435 h 64451"/>
              <a:gd name="connsiteX8" fmla="*/ 42018 w 43256"/>
              <a:gd name="connsiteY8" fmla="*/ 10177 h 64451"/>
              <a:gd name="connsiteX9" fmla="*/ 41854 w 43256"/>
              <a:gd name="connsiteY9" fmla="*/ 15319 h 64451"/>
              <a:gd name="connsiteX10" fmla="*/ 43052 w 43256"/>
              <a:gd name="connsiteY10" fmla="*/ 23181 h 64451"/>
              <a:gd name="connsiteX11" fmla="*/ 37440 w 43256"/>
              <a:gd name="connsiteY11" fmla="*/ 30063 h 64451"/>
              <a:gd name="connsiteX12" fmla="*/ 35431 w 43256"/>
              <a:gd name="connsiteY12" fmla="*/ 35960 h 64451"/>
              <a:gd name="connsiteX13" fmla="*/ 28591 w 43256"/>
              <a:gd name="connsiteY13" fmla="*/ 36674 h 64451"/>
              <a:gd name="connsiteX14" fmla="*/ 23703 w 43256"/>
              <a:gd name="connsiteY14" fmla="*/ 42965 h 64451"/>
              <a:gd name="connsiteX15" fmla="*/ 16516 w 43256"/>
              <a:gd name="connsiteY15" fmla="*/ 39125 h 64451"/>
              <a:gd name="connsiteX16" fmla="*/ 5840 w 43256"/>
              <a:gd name="connsiteY16" fmla="*/ 35331 h 64451"/>
              <a:gd name="connsiteX17" fmla="*/ 1146 w 43256"/>
              <a:gd name="connsiteY17" fmla="*/ 31109 h 64451"/>
              <a:gd name="connsiteX18" fmla="*/ 2149 w 43256"/>
              <a:gd name="connsiteY18" fmla="*/ 25410 h 64451"/>
              <a:gd name="connsiteX19" fmla="*/ 31 w 43256"/>
              <a:gd name="connsiteY19" fmla="*/ 19563 h 64451"/>
              <a:gd name="connsiteX20" fmla="*/ 3899 w 43256"/>
              <a:gd name="connsiteY20" fmla="*/ 14366 h 64451"/>
              <a:gd name="connsiteX21" fmla="*/ 3936 w 43256"/>
              <a:gd name="connsiteY21" fmla="*/ 14229 h 64451"/>
              <a:gd name="connsiteX0" fmla="*/ 853331 w 2739851"/>
              <a:gd name="connsiteY0" fmla="*/ 2138390 h 2844085"/>
              <a:gd name="connsiteX1" fmla="*/ 800378 w 2739851"/>
              <a:gd name="connsiteY1" fmla="*/ 2191343 h 2844085"/>
              <a:gd name="connsiteX2" fmla="*/ 747425 w 2739851"/>
              <a:gd name="connsiteY2" fmla="*/ 2138390 h 2844085"/>
              <a:gd name="connsiteX3" fmla="*/ 800378 w 2739851"/>
              <a:gd name="connsiteY3" fmla="*/ 2085437 h 2844085"/>
              <a:gd name="connsiteX4" fmla="*/ 853331 w 2739851"/>
              <a:gd name="connsiteY4" fmla="*/ 2138390 h 2844085"/>
              <a:gd name="connsiteX0" fmla="*/ 936852 w 2739851"/>
              <a:gd name="connsiteY0" fmla="*/ 2074501 h 2844085"/>
              <a:gd name="connsiteX1" fmla="*/ 1833835 w 2739851"/>
              <a:gd name="connsiteY1" fmla="*/ 2844085 h 2844085"/>
              <a:gd name="connsiteX2" fmla="*/ 725038 w 2739851"/>
              <a:gd name="connsiteY2" fmla="*/ 2074501 h 2844085"/>
              <a:gd name="connsiteX3" fmla="*/ 830945 w 2739851"/>
              <a:gd name="connsiteY3" fmla="*/ 1968594 h 2844085"/>
              <a:gd name="connsiteX4" fmla="*/ 936852 w 2739851"/>
              <a:gd name="connsiteY4" fmla="*/ 2074501 h 2844085"/>
              <a:gd name="connsiteX0" fmla="*/ 1066083 w 2739851"/>
              <a:gd name="connsiteY0" fmla="*/ 1915077 h 2844085"/>
              <a:gd name="connsiteX1" fmla="*/ 907223 w 2739851"/>
              <a:gd name="connsiteY1" fmla="*/ 2073937 h 2844085"/>
              <a:gd name="connsiteX2" fmla="*/ 748363 w 2739851"/>
              <a:gd name="connsiteY2" fmla="*/ 1915077 h 2844085"/>
              <a:gd name="connsiteX3" fmla="*/ 907223 w 2739851"/>
              <a:gd name="connsiteY3" fmla="*/ 1756217 h 2844085"/>
              <a:gd name="connsiteX4" fmla="*/ 1066083 w 2739851"/>
              <a:gd name="connsiteY4" fmla="*/ 1915077 h 2844085"/>
              <a:gd name="connsiteX0" fmla="*/ 4729 w 43256"/>
              <a:gd name="connsiteY0" fmla="*/ 26036 h 64451"/>
              <a:gd name="connsiteX1" fmla="*/ 2196 w 43256"/>
              <a:gd name="connsiteY1" fmla="*/ 25239 h 64451"/>
              <a:gd name="connsiteX2" fmla="*/ 6964 w 43256"/>
              <a:gd name="connsiteY2" fmla="*/ 34758 h 64451"/>
              <a:gd name="connsiteX3" fmla="*/ 5856 w 43256"/>
              <a:gd name="connsiteY3" fmla="*/ 35139 h 64451"/>
              <a:gd name="connsiteX4" fmla="*/ 16514 w 43256"/>
              <a:gd name="connsiteY4" fmla="*/ 38949 h 64451"/>
              <a:gd name="connsiteX5" fmla="*/ 15846 w 43256"/>
              <a:gd name="connsiteY5" fmla="*/ 37209 h 64451"/>
              <a:gd name="connsiteX6" fmla="*/ 28863 w 43256"/>
              <a:gd name="connsiteY6" fmla="*/ 34610 h 64451"/>
              <a:gd name="connsiteX7" fmla="*/ 28596 w 43256"/>
              <a:gd name="connsiteY7" fmla="*/ 36519 h 64451"/>
              <a:gd name="connsiteX8" fmla="*/ 34165 w 43256"/>
              <a:gd name="connsiteY8" fmla="*/ 22813 h 64451"/>
              <a:gd name="connsiteX9" fmla="*/ 37416 w 43256"/>
              <a:gd name="connsiteY9" fmla="*/ 29949 h 64451"/>
              <a:gd name="connsiteX10" fmla="*/ 41834 w 43256"/>
              <a:gd name="connsiteY10" fmla="*/ 15213 h 64451"/>
              <a:gd name="connsiteX11" fmla="*/ 40386 w 43256"/>
              <a:gd name="connsiteY11" fmla="*/ 17889 h 64451"/>
              <a:gd name="connsiteX12" fmla="*/ 38360 w 43256"/>
              <a:gd name="connsiteY12" fmla="*/ 5285 h 64451"/>
              <a:gd name="connsiteX13" fmla="*/ 38436 w 43256"/>
              <a:gd name="connsiteY13" fmla="*/ 6549 h 64451"/>
              <a:gd name="connsiteX14" fmla="*/ 29114 w 43256"/>
              <a:gd name="connsiteY14" fmla="*/ 3811 h 64451"/>
              <a:gd name="connsiteX15" fmla="*/ 29856 w 43256"/>
              <a:gd name="connsiteY15" fmla="*/ 2199 h 64451"/>
              <a:gd name="connsiteX16" fmla="*/ 22177 w 43256"/>
              <a:gd name="connsiteY16" fmla="*/ 4579 h 64451"/>
              <a:gd name="connsiteX17" fmla="*/ 22536 w 43256"/>
              <a:gd name="connsiteY17" fmla="*/ 3189 h 64451"/>
              <a:gd name="connsiteX18" fmla="*/ 14036 w 43256"/>
              <a:gd name="connsiteY18" fmla="*/ 5051 h 64451"/>
              <a:gd name="connsiteX19" fmla="*/ 15336 w 43256"/>
              <a:gd name="connsiteY19" fmla="*/ 6399 h 64451"/>
              <a:gd name="connsiteX20" fmla="*/ 4163 w 43256"/>
              <a:gd name="connsiteY20" fmla="*/ 15648 h 64451"/>
              <a:gd name="connsiteX21" fmla="*/ 3936 w 43256"/>
              <a:gd name="connsiteY21" fmla="*/ 14229 h 64451"/>
              <a:gd name="connsiteX0" fmla="*/ 3936 w 43256"/>
              <a:gd name="connsiteY0" fmla="*/ 14229 h 64451"/>
              <a:gd name="connsiteX1" fmla="*/ 5659 w 43256"/>
              <a:gd name="connsiteY1" fmla="*/ 6766 h 64451"/>
              <a:gd name="connsiteX2" fmla="*/ 14041 w 43256"/>
              <a:gd name="connsiteY2" fmla="*/ 5061 h 64451"/>
              <a:gd name="connsiteX3" fmla="*/ 22492 w 43256"/>
              <a:gd name="connsiteY3" fmla="*/ 3291 h 64451"/>
              <a:gd name="connsiteX4" fmla="*/ 25785 w 43256"/>
              <a:gd name="connsiteY4" fmla="*/ 59 h 64451"/>
              <a:gd name="connsiteX5" fmla="*/ 29869 w 43256"/>
              <a:gd name="connsiteY5" fmla="*/ 2340 h 64451"/>
              <a:gd name="connsiteX6" fmla="*/ 35499 w 43256"/>
              <a:gd name="connsiteY6" fmla="*/ 549 h 64451"/>
              <a:gd name="connsiteX7" fmla="*/ 38354 w 43256"/>
              <a:gd name="connsiteY7" fmla="*/ 5435 h 64451"/>
              <a:gd name="connsiteX8" fmla="*/ 42018 w 43256"/>
              <a:gd name="connsiteY8" fmla="*/ 10177 h 64451"/>
              <a:gd name="connsiteX9" fmla="*/ 41854 w 43256"/>
              <a:gd name="connsiteY9" fmla="*/ 15319 h 64451"/>
              <a:gd name="connsiteX10" fmla="*/ 43052 w 43256"/>
              <a:gd name="connsiteY10" fmla="*/ 23181 h 64451"/>
              <a:gd name="connsiteX11" fmla="*/ 37440 w 43256"/>
              <a:gd name="connsiteY11" fmla="*/ 30063 h 64451"/>
              <a:gd name="connsiteX12" fmla="*/ 35431 w 43256"/>
              <a:gd name="connsiteY12" fmla="*/ 35960 h 64451"/>
              <a:gd name="connsiteX13" fmla="*/ 28591 w 43256"/>
              <a:gd name="connsiteY13" fmla="*/ 36674 h 64451"/>
              <a:gd name="connsiteX14" fmla="*/ 23703 w 43256"/>
              <a:gd name="connsiteY14" fmla="*/ 42965 h 64451"/>
              <a:gd name="connsiteX15" fmla="*/ 16516 w 43256"/>
              <a:gd name="connsiteY15" fmla="*/ 39125 h 64451"/>
              <a:gd name="connsiteX16" fmla="*/ 5840 w 43256"/>
              <a:gd name="connsiteY16" fmla="*/ 35331 h 64451"/>
              <a:gd name="connsiteX17" fmla="*/ 1146 w 43256"/>
              <a:gd name="connsiteY17" fmla="*/ 31109 h 64451"/>
              <a:gd name="connsiteX18" fmla="*/ 2149 w 43256"/>
              <a:gd name="connsiteY18" fmla="*/ 25410 h 64451"/>
              <a:gd name="connsiteX19" fmla="*/ 31 w 43256"/>
              <a:gd name="connsiteY19" fmla="*/ 19563 h 64451"/>
              <a:gd name="connsiteX20" fmla="*/ 3899 w 43256"/>
              <a:gd name="connsiteY20" fmla="*/ 14366 h 64451"/>
              <a:gd name="connsiteX21" fmla="*/ 3936 w 43256"/>
              <a:gd name="connsiteY21" fmla="*/ 14229 h 64451"/>
              <a:gd name="connsiteX0" fmla="*/ 1295783 w 2739851"/>
              <a:gd name="connsiteY0" fmla="*/ 2403861 h 2844085"/>
              <a:gd name="connsiteX1" fmla="*/ 800378 w 2739851"/>
              <a:gd name="connsiteY1" fmla="*/ 2191343 h 2844085"/>
              <a:gd name="connsiteX2" fmla="*/ 747425 w 2739851"/>
              <a:gd name="connsiteY2" fmla="*/ 2138390 h 2844085"/>
              <a:gd name="connsiteX3" fmla="*/ 800378 w 2739851"/>
              <a:gd name="connsiteY3" fmla="*/ 2085437 h 2844085"/>
              <a:gd name="connsiteX4" fmla="*/ 1295783 w 2739851"/>
              <a:gd name="connsiteY4" fmla="*/ 2403861 h 2844085"/>
              <a:gd name="connsiteX0" fmla="*/ 936852 w 2739851"/>
              <a:gd name="connsiteY0" fmla="*/ 2074501 h 2844085"/>
              <a:gd name="connsiteX1" fmla="*/ 1833835 w 2739851"/>
              <a:gd name="connsiteY1" fmla="*/ 2844085 h 2844085"/>
              <a:gd name="connsiteX2" fmla="*/ 725038 w 2739851"/>
              <a:gd name="connsiteY2" fmla="*/ 2074501 h 2844085"/>
              <a:gd name="connsiteX3" fmla="*/ 830945 w 2739851"/>
              <a:gd name="connsiteY3" fmla="*/ 1968594 h 2844085"/>
              <a:gd name="connsiteX4" fmla="*/ 936852 w 2739851"/>
              <a:gd name="connsiteY4" fmla="*/ 2074501 h 2844085"/>
              <a:gd name="connsiteX0" fmla="*/ 1066083 w 2739851"/>
              <a:gd name="connsiteY0" fmla="*/ 1915077 h 2844085"/>
              <a:gd name="connsiteX1" fmla="*/ 907223 w 2739851"/>
              <a:gd name="connsiteY1" fmla="*/ 2073937 h 2844085"/>
              <a:gd name="connsiteX2" fmla="*/ 748363 w 2739851"/>
              <a:gd name="connsiteY2" fmla="*/ 1915077 h 2844085"/>
              <a:gd name="connsiteX3" fmla="*/ 907223 w 2739851"/>
              <a:gd name="connsiteY3" fmla="*/ 1756217 h 2844085"/>
              <a:gd name="connsiteX4" fmla="*/ 1066083 w 2739851"/>
              <a:gd name="connsiteY4" fmla="*/ 1915077 h 2844085"/>
              <a:gd name="connsiteX0" fmla="*/ 4729 w 43256"/>
              <a:gd name="connsiteY0" fmla="*/ 26036 h 64451"/>
              <a:gd name="connsiteX1" fmla="*/ 2196 w 43256"/>
              <a:gd name="connsiteY1" fmla="*/ 25239 h 64451"/>
              <a:gd name="connsiteX2" fmla="*/ 6964 w 43256"/>
              <a:gd name="connsiteY2" fmla="*/ 34758 h 64451"/>
              <a:gd name="connsiteX3" fmla="*/ 5856 w 43256"/>
              <a:gd name="connsiteY3" fmla="*/ 35139 h 64451"/>
              <a:gd name="connsiteX4" fmla="*/ 16514 w 43256"/>
              <a:gd name="connsiteY4" fmla="*/ 38949 h 64451"/>
              <a:gd name="connsiteX5" fmla="*/ 15846 w 43256"/>
              <a:gd name="connsiteY5" fmla="*/ 37209 h 64451"/>
              <a:gd name="connsiteX6" fmla="*/ 28863 w 43256"/>
              <a:gd name="connsiteY6" fmla="*/ 34610 h 64451"/>
              <a:gd name="connsiteX7" fmla="*/ 28596 w 43256"/>
              <a:gd name="connsiteY7" fmla="*/ 36519 h 64451"/>
              <a:gd name="connsiteX8" fmla="*/ 34165 w 43256"/>
              <a:gd name="connsiteY8" fmla="*/ 22813 h 64451"/>
              <a:gd name="connsiteX9" fmla="*/ 37416 w 43256"/>
              <a:gd name="connsiteY9" fmla="*/ 29949 h 64451"/>
              <a:gd name="connsiteX10" fmla="*/ 41834 w 43256"/>
              <a:gd name="connsiteY10" fmla="*/ 15213 h 64451"/>
              <a:gd name="connsiteX11" fmla="*/ 40386 w 43256"/>
              <a:gd name="connsiteY11" fmla="*/ 17889 h 64451"/>
              <a:gd name="connsiteX12" fmla="*/ 38360 w 43256"/>
              <a:gd name="connsiteY12" fmla="*/ 5285 h 64451"/>
              <a:gd name="connsiteX13" fmla="*/ 38436 w 43256"/>
              <a:gd name="connsiteY13" fmla="*/ 6549 h 64451"/>
              <a:gd name="connsiteX14" fmla="*/ 29114 w 43256"/>
              <a:gd name="connsiteY14" fmla="*/ 3811 h 64451"/>
              <a:gd name="connsiteX15" fmla="*/ 29856 w 43256"/>
              <a:gd name="connsiteY15" fmla="*/ 2199 h 64451"/>
              <a:gd name="connsiteX16" fmla="*/ 22177 w 43256"/>
              <a:gd name="connsiteY16" fmla="*/ 4579 h 64451"/>
              <a:gd name="connsiteX17" fmla="*/ 22536 w 43256"/>
              <a:gd name="connsiteY17" fmla="*/ 3189 h 64451"/>
              <a:gd name="connsiteX18" fmla="*/ 14036 w 43256"/>
              <a:gd name="connsiteY18" fmla="*/ 5051 h 64451"/>
              <a:gd name="connsiteX19" fmla="*/ 15336 w 43256"/>
              <a:gd name="connsiteY19" fmla="*/ 6399 h 64451"/>
              <a:gd name="connsiteX20" fmla="*/ 4163 w 43256"/>
              <a:gd name="connsiteY20" fmla="*/ 15648 h 64451"/>
              <a:gd name="connsiteX21" fmla="*/ 3936 w 43256"/>
              <a:gd name="connsiteY21" fmla="*/ 14229 h 64451"/>
              <a:gd name="connsiteX0" fmla="*/ 3936 w 43256"/>
              <a:gd name="connsiteY0" fmla="*/ 14229 h 64451"/>
              <a:gd name="connsiteX1" fmla="*/ 5659 w 43256"/>
              <a:gd name="connsiteY1" fmla="*/ 6766 h 64451"/>
              <a:gd name="connsiteX2" fmla="*/ 14041 w 43256"/>
              <a:gd name="connsiteY2" fmla="*/ 5061 h 64451"/>
              <a:gd name="connsiteX3" fmla="*/ 22492 w 43256"/>
              <a:gd name="connsiteY3" fmla="*/ 3291 h 64451"/>
              <a:gd name="connsiteX4" fmla="*/ 25785 w 43256"/>
              <a:gd name="connsiteY4" fmla="*/ 59 h 64451"/>
              <a:gd name="connsiteX5" fmla="*/ 29869 w 43256"/>
              <a:gd name="connsiteY5" fmla="*/ 2340 h 64451"/>
              <a:gd name="connsiteX6" fmla="*/ 35499 w 43256"/>
              <a:gd name="connsiteY6" fmla="*/ 549 h 64451"/>
              <a:gd name="connsiteX7" fmla="*/ 38354 w 43256"/>
              <a:gd name="connsiteY7" fmla="*/ 5435 h 64451"/>
              <a:gd name="connsiteX8" fmla="*/ 42018 w 43256"/>
              <a:gd name="connsiteY8" fmla="*/ 10177 h 64451"/>
              <a:gd name="connsiteX9" fmla="*/ 41854 w 43256"/>
              <a:gd name="connsiteY9" fmla="*/ 15319 h 64451"/>
              <a:gd name="connsiteX10" fmla="*/ 43052 w 43256"/>
              <a:gd name="connsiteY10" fmla="*/ 23181 h 64451"/>
              <a:gd name="connsiteX11" fmla="*/ 37440 w 43256"/>
              <a:gd name="connsiteY11" fmla="*/ 30063 h 64451"/>
              <a:gd name="connsiteX12" fmla="*/ 35431 w 43256"/>
              <a:gd name="connsiteY12" fmla="*/ 35960 h 64451"/>
              <a:gd name="connsiteX13" fmla="*/ 28591 w 43256"/>
              <a:gd name="connsiteY13" fmla="*/ 36674 h 64451"/>
              <a:gd name="connsiteX14" fmla="*/ 23703 w 43256"/>
              <a:gd name="connsiteY14" fmla="*/ 42965 h 64451"/>
              <a:gd name="connsiteX15" fmla="*/ 16516 w 43256"/>
              <a:gd name="connsiteY15" fmla="*/ 39125 h 64451"/>
              <a:gd name="connsiteX16" fmla="*/ 5840 w 43256"/>
              <a:gd name="connsiteY16" fmla="*/ 35331 h 64451"/>
              <a:gd name="connsiteX17" fmla="*/ 1146 w 43256"/>
              <a:gd name="connsiteY17" fmla="*/ 31109 h 64451"/>
              <a:gd name="connsiteX18" fmla="*/ 2149 w 43256"/>
              <a:gd name="connsiteY18" fmla="*/ 25410 h 64451"/>
              <a:gd name="connsiteX19" fmla="*/ 31 w 43256"/>
              <a:gd name="connsiteY19" fmla="*/ 19563 h 64451"/>
              <a:gd name="connsiteX20" fmla="*/ 3899 w 43256"/>
              <a:gd name="connsiteY20" fmla="*/ 14366 h 64451"/>
              <a:gd name="connsiteX21" fmla="*/ 3936 w 43256"/>
              <a:gd name="connsiteY21" fmla="*/ 14229 h 64451"/>
              <a:gd name="connsiteX0" fmla="*/ 1295783 w 2739851"/>
              <a:gd name="connsiteY0" fmla="*/ 2403861 h 2844085"/>
              <a:gd name="connsiteX1" fmla="*/ 800378 w 2739851"/>
              <a:gd name="connsiteY1" fmla="*/ 2191343 h 2844085"/>
              <a:gd name="connsiteX2" fmla="*/ 747425 w 2739851"/>
              <a:gd name="connsiteY2" fmla="*/ 2138390 h 2844085"/>
              <a:gd name="connsiteX3" fmla="*/ 800378 w 2739851"/>
              <a:gd name="connsiteY3" fmla="*/ 2085437 h 2844085"/>
              <a:gd name="connsiteX4" fmla="*/ 1295783 w 2739851"/>
              <a:gd name="connsiteY4" fmla="*/ 2403861 h 2844085"/>
              <a:gd name="connsiteX0" fmla="*/ 936852 w 2739851"/>
              <a:gd name="connsiteY0" fmla="*/ 2074501 h 2844085"/>
              <a:gd name="connsiteX1" fmla="*/ 1833835 w 2739851"/>
              <a:gd name="connsiteY1" fmla="*/ 2844085 h 2844085"/>
              <a:gd name="connsiteX2" fmla="*/ 725038 w 2739851"/>
              <a:gd name="connsiteY2" fmla="*/ 2074501 h 2844085"/>
              <a:gd name="connsiteX3" fmla="*/ 1052171 w 2739851"/>
              <a:gd name="connsiteY3" fmla="*/ 2042336 h 2844085"/>
              <a:gd name="connsiteX4" fmla="*/ 936852 w 2739851"/>
              <a:gd name="connsiteY4" fmla="*/ 2074501 h 2844085"/>
              <a:gd name="connsiteX0" fmla="*/ 1066083 w 2739851"/>
              <a:gd name="connsiteY0" fmla="*/ 1915077 h 2844085"/>
              <a:gd name="connsiteX1" fmla="*/ 907223 w 2739851"/>
              <a:gd name="connsiteY1" fmla="*/ 2073937 h 2844085"/>
              <a:gd name="connsiteX2" fmla="*/ 748363 w 2739851"/>
              <a:gd name="connsiteY2" fmla="*/ 1915077 h 2844085"/>
              <a:gd name="connsiteX3" fmla="*/ 907223 w 2739851"/>
              <a:gd name="connsiteY3" fmla="*/ 1756217 h 2844085"/>
              <a:gd name="connsiteX4" fmla="*/ 1066083 w 2739851"/>
              <a:gd name="connsiteY4" fmla="*/ 1915077 h 2844085"/>
              <a:gd name="connsiteX0" fmla="*/ 4729 w 43256"/>
              <a:gd name="connsiteY0" fmla="*/ 26036 h 64451"/>
              <a:gd name="connsiteX1" fmla="*/ 2196 w 43256"/>
              <a:gd name="connsiteY1" fmla="*/ 25239 h 64451"/>
              <a:gd name="connsiteX2" fmla="*/ 6964 w 43256"/>
              <a:gd name="connsiteY2" fmla="*/ 34758 h 64451"/>
              <a:gd name="connsiteX3" fmla="*/ 5856 w 43256"/>
              <a:gd name="connsiteY3" fmla="*/ 35139 h 64451"/>
              <a:gd name="connsiteX4" fmla="*/ 16514 w 43256"/>
              <a:gd name="connsiteY4" fmla="*/ 38949 h 64451"/>
              <a:gd name="connsiteX5" fmla="*/ 15846 w 43256"/>
              <a:gd name="connsiteY5" fmla="*/ 37209 h 64451"/>
              <a:gd name="connsiteX6" fmla="*/ 28863 w 43256"/>
              <a:gd name="connsiteY6" fmla="*/ 34610 h 64451"/>
              <a:gd name="connsiteX7" fmla="*/ 28596 w 43256"/>
              <a:gd name="connsiteY7" fmla="*/ 36519 h 64451"/>
              <a:gd name="connsiteX8" fmla="*/ 34165 w 43256"/>
              <a:gd name="connsiteY8" fmla="*/ 22813 h 64451"/>
              <a:gd name="connsiteX9" fmla="*/ 37416 w 43256"/>
              <a:gd name="connsiteY9" fmla="*/ 29949 h 64451"/>
              <a:gd name="connsiteX10" fmla="*/ 41834 w 43256"/>
              <a:gd name="connsiteY10" fmla="*/ 15213 h 64451"/>
              <a:gd name="connsiteX11" fmla="*/ 40386 w 43256"/>
              <a:gd name="connsiteY11" fmla="*/ 17889 h 64451"/>
              <a:gd name="connsiteX12" fmla="*/ 38360 w 43256"/>
              <a:gd name="connsiteY12" fmla="*/ 5285 h 64451"/>
              <a:gd name="connsiteX13" fmla="*/ 38436 w 43256"/>
              <a:gd name="connsiteY13" fmla="*/ 6549 h 64451"/>
              <a:gd name="connsiteX14" fmla="*/ 29114 w 43256"/>
              <a:gd name="connsiteY14" fmla="*/ 3811 h 64451"/>
              <a:gd name="connsiteX15" fmla="*/ 29856 w 43256"/>
              <a:gd name="connsiteY15" fmla="*/ 2199 h 64451"/>
              <a:gd name="connsiteX16" fmla="*/ 22177 w 43256"/>
              <a:gd name="connsiteY16" fmla="*/ 4579 h 64451"/>
              <a:gd name="connsiteX17" fmla="*/ 22536 w 43256"/>
              <a:gd name="connsiteY17" fmla="*/ 3189 h 64451"/>
              <a:gd name="connsiteX18" fmla="*/ 14036 w 43256"/>
              <a:gd name="connsiteY18" fmla="*/ 5051 h 64451"/>
              <a:gd name="connsiteX19" fmla="*/ 15336 w 43256"/>
              <a:gd name="connsiteY19" fmla="*/ 6399 h 64451"/>
              <a:gd name="connsiteX20" fmla="*/ 4163 w 43256"/>
              <a:gd name="connsiteY20" fmla="*/ 15648 h 64451"/>
              <a:gd name="connsiteX21" fmla="*/ 3936 w 43256"/>
              <a:gd name="connsiteY21" fmla="*/ 14229 h 64451"/>
              <a:gd name="connsiteX0" fmla="*/ 3936 w 43256"/>
              <a:gd name="connsiteY0" fmla="*/ 14229 h 64451"/>
              <a:gd name="connsiteX1" fmla="*/ 5659 w 43256"/>
              <a:gd name="connsiteY1" fmla="*/ 6766 h 64451"/>
              <a:gd name="connsiteX2" fmla="*/ 14041 w 43256"/>
              <a:gd name="connsiteY2" fmla="*/ 5061 h 64451"/>
              <a:gd name="connsiteX3" fmla="*/ 22492 w 43256"/>
              <a:gd name="connsiteY3" fmla="*/ 3291 h 64451"/>
              <a:gd name="connsiteX4" fmla="*/ 25785 w 43256"/>
              <a:gd name="connsiteY4" fmla="*/ 59 h 64451"/>
              <a:gd name="connsiteX5" fmla="*/ 29869 w 43256"/>
              <a:gd name="connsiteY5" fmla="*/ 2340 h 64451"/>
              <a:gd name="connsiteX6" fmla="*/ 35499 w 43256"/>
              <a:gd name="connsiteY6" fmla="*/ 549 h 64451"/>
              <a:gd name="connsiteX7" fmla="*/ 38354 w 43256"/>
              <a:gd name="connsiteY7" fmla="*/ 5435 h 64451"/>
              <a:gd name="connsiteX8" fmla="*/ 42018 w 43256"/>
              <a:gd name="connsiteY8" fmla="*/ 10177 h 64451"/>
              <a:gd name="connsiteX9" fmla="*/ 41854 w 43256"/>
              <a:gd name="connsiteY9" fmla="*/ 15319 h 64451"/>
              <a:gd name="connsiteX10" fmla="*/ 43052 w 43256"/>
              <a:gd name="connsiteY10" fmla="*/ 23181 h 64451"/>
              <a:gd name="connsiteX11" fmla="*/ 37440 w 43256"/>
              <a:gd name="connsiteY11" fmla="*/ 30063 h 64451"/>
              <a:gd name="connsiteX12" fmla="*/ 35431 w 43256"/>
              <a:gd name="connsiteY12" fmla="*/ 35960 h 64451"/>
              <a:gd name="connsiteX13" fmla="*/ 28591 w 43256"/>
              <a:gd name="connsiteY13" fmla="*/ 36674 h 64451"/>
              <a:gd name="connsiteX14" fmla="*/ 23703 w 43256"/>
              <a:gd name="connsiteY14" fmla="*/ 42965 h 64451"/>
              <a:gd name="connsiteX15" fmla="*/ 16516 w 43256"/>
              <a:gd name="connsiteY15" fmla="*/ 39125 h 64451"/>
              <a:gd name="connsiteX16" fmla="*/ 5840 w 43256"/>
              <a:gd name="connsiteY16" fmla="*/ 35331 h 64451"/>
              <a:gd name="connsiteX17" fmla="*/ 1146 w 43256"/>
              <a:gd name="connsiteY17" fmla="*/ 31109 h 64451"/>
              <a:gd name="connsiteX18" fmla="*/ 2149 w 43256"/>
              <a:gd name="connsiteY18" fmla="*/ 25410 h 64451"/>
              <a:gd name="connsiteX19" fmla="*/ 31 w 43256"/>
              <a:gd name="connsiteY19" fmla="*/ 19563 h 64451"/>
              <a:gd name="connsiteX20" fmla="*/ 3899 w 43256"/>
              <a:gd name="connsiteY20" fmla="*/ 14366 h 64451"/>
              <a:gd name="connsiteX21" fmla="*/ 3936 w 43256"/>
              <a:gd name="connsiteY21" fmla="*/ 14229 h 64451"/>
              <a:gd name="connsiteX0" fmla="*/ 1295783 w 2739851"/>
              <a:gd name="connsiteY0" fmla="*/ 2403861 h 2844085"/>
              <a:gd name="connsiteX1" fmla="*/ 800378 w 2739851"/>
              <a:gd name="connsiteY1" fmla="*/ 2191343 h 2844085"/>
              <a:gd name="connsiteX2" fmla="*/ 747425 w 2739851"/>
              <a:gd name="connsiteY2" fmla="*/ 2138390 h 2844085"/>
              <a:gd name="connsiteX3" fmla="*/ 800378 w 2739851"/>
              <a:gd name="connsiteY3" fmla="*/ 2085437 h 2844085"/>
              <a:gd name="connsiteX4" fmla="*/ 1295783 w 2739851"/>
              <a:gd name="connsiteY4" fmla="*/ 2403861 h 2844085"/>
              <a:gd name="connsiteX0" fmla="*/ 936852 w 2739851"/>
              <a:gd name="connsiteY0" fmla="*/ 2074501 h 2844085"/>
              <a:gd name="connsiteX1" fmla="*/ 1833835 w 2739851"/>
              <a:gd name="connsiteY1" fmla="*/ 2844085 h 2844085"/>
              <a:gd name="connsiteX2" fmla="*/ 725038 w 2739851"/>
              <a:gd name="connsiteY2" fmla="*/ 2074501 h 2844085"/>
              <a:gd name="connsiteX3" fmla="*/ 1052171 w 2739851"/>
              <a:gd name="connsiteY3" fmla="*/ 2042336 h 2844085"/>
              <a:gd name="connsiteX4" fmla="*/ 936852 w 2739851"/>
              <a:gd name="connsiteY4" fmla="*/ 2074501 h 2844085"/>
              <a:gd name="connsiteX0" fmla="*/ 1316805 w 2739851"/>
              <a:gd name="connsiteY0" fmla="*/ 2106806 h 2844085"/>
              <a:gd name="connsiteX1" fmla="*/ 907223 w 2739851"/>
              <a:gd name="connsiteY1" fmla="*/ 2073937 h 2844085"/>
              <a:gd name="connsiteX2" fmla="*/ 748363 w 2739851"/>
              <a:gd name="connsiteY2" fmla="*/ 1915077 h 2844085"/>
              <a:gd name="connsiteX3" fmla="*/ 907223 w 2739851"/>
              <a:gd name="connsiteY3" fmla="*/ 1756217 h 2844085"/>
              <a:gd name="connsiteX4" fmla="*/ 1316805 w 2739851"/>
              <a:gd name="connsiteY4" fmla="*/ 2106806 h 2844085"/>
              <a:gd name="connsiteX0" fmla="*/ 4729 w 43256"/>
              <a:gd name="connsiteY0" fmla="*/ 26036 h 64451"/>
              <a:gd name="connsiteX1" fmla="*/ 2196 w 43256"/>
              <a:gd name="connsiteY1" fmla="*/ 25239 h 64451"/>
              <a:gd name="connsiteX2" fmla="*/ 6964 w 43256"/>
              <a:gd name="connsiteY2" fmla="*/ 34758 h 64451"/>
              <a:gd name="connsiteX3" fmla="*/ 5856 w 43256"/>
              <a:gd name="connsiteY3" fmla="*/ 35139 h 64451"/>
              <a:gd name="connsiteX4" fmla="*/ 16514 w 43256"/>
              <a:gd name="connsiteY4" fmla="*/ 38949 h 64451"/>
              <a:gd name="connsiteX5" fmla="*/ 15846 w 43256"/>
              <a:gd name="connsiteY5" fmla="*/ 37209 h 64451"/>
              <a:gd name="connsiteX6" fmla="*/ 28863 w 43256"/>
              <a:gd name="connsiteY6" fmla="*/ 34610 h 64451"/>
              <a:gd name="connsiteX7" fmla="*/ 28596 w 43256"/>
              <a:gd name="connsiteY7" fmla="*/ 36519 h 64451"/>
              <a:gd name="connsiteX8" fmla="*/ 34165 w 43256"/>
              <a:gd name="connsiteY8" fmla="*/ 22813 h 64451"/>
              <a:gd name="connsiteX9" fmla="*/ 37416 w 43256"/>
              <a:gd name="connsiteY9" fmla="*/ 29949 h 64451"/>
              <a:gd name="connsiteX10" fmla="*/ 41834 w 43256"/>
              <a:gd name="connsiteY10" fmla="*/ 15213 h 64451"/>
              <a:gd name="connsiteX11" fmla="*/ 40386 w 43256"/>
              <a:gd name="connsiteY11" fmla="*/ 17889 h 64451"/>
              <a:gd name="connsiteX12" fmla="*/ 38360 w 43256"/>
              <a:gd name="connsiteY12" fmla="*/ 5285 h 64451"/>
              <a:gd name="connsiteX13" fmla="*/ 38436 w 43256"/>
              <a:gd name="connsiteY13" fmla="*/ 6549 h 64451"/>
              <a:gd name="connsiteX14" fmla="*/ 29114 w 43256"/>
              <a:gd name="connsiteY14" fmla="*/ 3811 h 64451"/>
              <a:gd name="connsiteX15" fmla="*/ 29856 w 43256"/>
              <a:gd name="connsiteY15" fmla="*/ 2199 h 64451"/>
              <a:gd name="connsiteX16" fmla="*/ 22177 w 43256"/>
              <a:gd name="connsiteY16" fmla="*/ 4579 h 64451"/>
              <a:gd name="connsiteX17" fmla="*/ 22536 w 43256"/>
              <a:gd name="connsiteY17" fmla="*/ 3189 h 64451"/>
              <a:gd name="connsiteX18" fmla="*/ 14036 w 43256"/>
              <a:gd name="connsiteY18" fmla="*/ 5051 h 64451"/>
              <a:gd name="connsiteX19" fmla="*/ 15336 w 43256"/>
              <a:gd name="connsiteY19" fmla="*/ 6399 h 64451"/>
              <a:gd name="connsiteX20" fmla="*/ 4163 w 43256"/>
              <a:gd name="connsiteY20" fmla="*/ 15648 h 64451"/>
              <a:gd name="connsiteX21" fmla="*/ 3936 w 43256"/>
              <a:gd name="connsiteY21" fmla="*/ 14229 h 64451"/>
              <a:gd name="connsiteX0" fmla="*/ 3936 w 43256"/>
              <a:gd name="connsiteY0" fmla="*/ 14229 h 66485"/>
              <a:gd name="connsiteX1" fmla="*/ 5659 w 43256"/>
              <a:gd name="connsiteY1" fmla="*/ 6766 h 66485"/>
              <a:gd name="connsiteX2" fmla="*/ 14041 w 43256"/>
              <a:gd name="connsiteY2" fmla="*/ 5061 h 66485"/>
              <a:gd name="connsiteX3" fmla="*/ 22492 w 43256"/>
              <a:gd name="connsiteY3" fmla="*/ 3291 h 66485"/>
              <a:gd name="connsiteX4" fmla="*/ 25785 w 43256"/>
              <a:gd name="connsiteY4" fmla="*/ 59 h 66485"/>
              <a:gd name="connsiteX5" fmla="*/ 29869 w 43256"/>
              <a:gd name="connsiteY5" fmla="*/ 2340 h 66485"/>
              <a:gd name="connsiteX6" fmla="*/ 35499 w 43256"/>
              <a:gd name="connsiteY6" fmla="*/ 549 h 66485"/>
              <a:gd name="connsiteX7" fmla="*/ 38354 w 43256"/>
              <a:gd name="connsiteY7" fmla="*/ 5435 h 66485"/>
              <a:gd name="connsiteX8" fmla="*/ 42018 w 43256"/>
              <a:gd name="connsiteY8" fmla="*/ 10177 h 66485"/>
              <a:gd name="connsiteX9" fmla="*/ 41854 w 43256"/>
              <a:gd name="connsiteY9" fmla="*/ 15319 h 66485"/>
              <a:gd name="connsiteX10" fmla="*/ 43052 w 43256"/>
              <a:gd name="connsiteY10" fmla="*/ 23181 h 66485"/>
              <a:gd name="connsiteX11" fmla="*/ 37440 w 43256"/>
              <a:gd name="connsiteY11" fmla="*/ 30063 h 66485"/>
              <a:gd name="connsiteX12" fmla="*/ 35431 w 43256"/>
              <a:gd name="connsiteY12" fmla="*/ 35960 h 66485"/>
              <a:gd name="connsiteX13" fmla="*/ 28591 w 43256"/>
              <a:gd name="connsiteY13" fmla="*/ 36674 h 66485"/>
              <a:gd name="connsiteX14" fmla="*/ 23703 w 43256"/>
              <a:gd name="connsiteY14" fmla="*/ 42965 h 66485"/>
              <a:gd name="connsiteX15" fmla="*/ 16516 w 43256"/>
              <a:gd name="connsiteY15" fmla="*/ 39125 h 66485"/>
              <a:gd name="connsiteX16" fmla="*/ 5840 w 43256"/>
              <a:gd name="connsiteY16" fmla="*/ 35331 h 66485"/>
              <a:gd name="connsiteX17" fmla="*/ 1146 w 43256"/>
              <a:gd name="connsiteY17" fmla="*/ 31109 h 66485"/>
              <a:gd name="connsiteX18" fmla="*/ 2149 w 43256"/>
              <a:gd name="connsiteY18" fmla="*/ 25410 h 66485"/>
              <a:gd name="connsiteX19" fmla="*/ 31 w 43256"/>
              <a:gd name="connsiteY19" fmla="*/ 19563 h 66485"/>
              <a:gd name="connsiteX20" fmla="*/ 3899 w 43256"/>
              <a:gd name="connsiteY20" fmla="*/ 14366 h 66485"/>
              <a:gd name="connsiteX21" fmla="*/ 3936 w 43256"/>
              <a:gd name="connsiteY21" fmla="*/ 14229 h 66485"/>
              <a:gd name="connsiteX0" fmla="*/ 1295783 w 2739851"/>
              <a:gd name="connsiteY0" fmla="*/ 2403861 h 2933840"/>
              <a:gd name="connsiteX1" fmla="*/ 800378 w 2739851"/>
              <a:gd name="connsiteY1" fmla="*/ 2191343 h 2933840"/>
              <a:gd name="connsiteX2" fmla="*/ 747425 w 2739851"/>
              <a:gd name="connsiteY2" fmla="*/ 2138390 h 2933840"/>
              <a:gd name="connsiteX3" fmla="*/ 800378 w 2739851"/>
              <a:gd name="connsiteY3" fmla="*/ 2085437 h 2933840"/>
              <a:gd name="connsiteX4" fmla="*/ 1295783 w 2739851"/>
              <a:gd name="connsiteY4" fmla="*/ 2403861 h 2933840"/>
              <a:gd name="connsiteX0" fmla="*/ 936852 w 2739851"/>
              <a:gd name="connsiteY0" fmla="*/ 2074501 h 2933840"/>
              <a:gd name="connsiteX1" fmla="*/ 2568694 w 2739851"/>
              <a:gd name="connsiteY1" fmla="*/ 2933840 h 2933840"/>
              <a:gd name="connsiteX2" fmla="*/ 725038 w 2739851"/>
              <a:gd name="connsiteY2" fmla="*/ 2074501 h 2933840"/>
              <a:gd name="connsiteX3" fmla="*/ 1052171 w 2739851"/>
              <a:gd name="connsiteY3" fmla="*/ 2042336 h 2933840"/>
              <a:gd name="connsiteX4" fmla="*/ 936852 w 2739851"/>
              <a:gd name="connsiteY4" fmla="*/ 2074501 h 2933840"/>
              <a:gd name="connsiteX0" fmla="*/ 1316805 w 2739851"/>
              <a:gd name="connsiteY0" fmla="*/ 2106806 h 2933840"/>
              <a:gd name="connsiteX1" fmla="*/ 907223 w 2739851"/>
              <a:gd name="connsiteY1" fmla="*/ 2073937 h 2933840"/>
              <a:gd name="connsiteX2" fmla="*/ 748363 w 2739851"/>
              <a:gd name="connsiteY2" fmla="*/ 1915077 h 2933840"/>
              <a:gd name="connsiteX3" fmla="*/ 907223 w 2739851"/>
              <a:gd name="connsiteY3" fmla="*/ 1756217 h 2933840"/>
              <a:gd name="connsiteX4" fmla="*/ 1316805 w 2739851"/>
              <a:gd name="connsiteY4" fmla="*/ 2106806 h 2933840"/>
              <a:gd name="connsiteX0" fmla="*/ 4729 w 43256"/>
              <a:gd name="connsiteY0" fmla="*/ 26036 h 66485"/>
              <a:gd name="connsiteX1" fmla="*/ 2196 w 43256"/>
              <a:gd name="connsiteY1" fmla="*/ 25239 h 66485"/>
              <a:gd name="connsiteX2" fmla="*/ 6964 w 43256"/>
              <a:gd name="connsiteY2" fmla="*/ 34758 h 66485"/>
              <a:gd name="connsiteX3" fmla="*/ 5856 w 43256"/>
              <a:gd name="connsiteY3" fmla="*/ 35139 h 66485"/>
              <a:gd name="connsiteX4" fmla="*/ 16514 w 43256"/>
              <a:gd name="connsiteY4" fmla="*/ 38949 h 66485"/>
              <a:gd name="connsiteX5" fmla="*/ 15846 w 43256"/>
              <a:gd name="connsiteY5" fmla="*/ 37209 h 66485"/>
              <a:gd name="connsiteX6" fmla="*/ 28863 w 43256"/>
              <a:gd name="connsiteY6" fmla="*/ 34610 h 66485"/>
              <a:gd name="connsiteX7" fmla="*/ 28596 w 43256"/>
              <a:gd name="connsiteY7" fmla="*/ 36519 h 66485"/>
              <a:gd name="connsiteX8" fmla="*/ 34165 w 43256"/>
              <a:gd name="connsiteY8" fmla="*/ 22813 h 66485"/>
              <a:gd name="connsiteX9" fmla="*/ 37416 w 43256"/>
              <a:gd name="connsiteY9" fmla="*/ 29949 h 66485"/>
              <a:gd name="connsiteX10" fmla="*/ 41834 w 43256"/>
              <a:gd name="connsiteY10" fmla="*/ 15213 h 66485"/>
              <a:gd name="connsiteX11" fmla="*/ 40386 w 43256"/>
              <a:gd name="connsiteY11" fmla="*/ 17889 h 66485"/>
              <a:gd name="connsiteX12" fmla="*/ 38360 w 43256"/>
              <a:gd name="connsiteY12" fmla="*/ 5285 h 66485"/>
              <a:gd name="connsiteX13" fmla="*/ 38436 w 43256"/>
              <a:gd name="connsiteY13" fmla="*/ 6549 h 66485"/>
              <a:gd name="connsiteX14" fmla="*/ 29114 w 43256"/>
              <a:gd name="connsiteY14" fmla="*/ 3811 h 66485"/>
              <a:gd name="connsiteX15" fmla="*/ 29856 w 43256"/>
              <a:gd name="connsiteY15" fmla="*/ 2199 h 66485"/>
              <a:gd name="connsiteX16" fmla="*/ 22177 w 43256"/>
              <a:gd name="connsiteY16" fmla="*/ 4579 h 66485"/>
              <a:gd name="connsiteX17" fmla="*/ 22536 w 43256"/>
              <a:gd name="connsiteY17" fmla="*/ 3189 h 66485"/>
              <a:gd name="connsiteX18" fmla="*/ 14036 w 43256"/>
              <a:gd name="connsiteY18" fmla="*/ 5051 h 66485"/>
              <a:gd name="connsiteX19" fmla="*/ 15336 w 43256"/>
              <a:gd name="connsiteY19" fmla="*/ 6399 h 66485"/>
              <a:gd name="connsiteX20" fmla="*/ 4163 w 43256"/>
              <a:gd name="connsiteY20" fmla="*/ 15648 h 66485"/>
              <a:gd name="connsiteX21" fmla="*/ 3936 w 43256"/>
              <a:gd name="connsiteY21" fmla="*/ 14229 h 66485"/>
              <a:gd name="connsiteX0" fmla="*/ 3936 w 43256"/>
              <a:gd name="connsiteY0" fmla="*/ 14229 h 66551"/>
              <a:gd name="connsiteX1" fmla="*/ 5659 w 43256"/>
              <a:gd name="connsiteY1" fmla="*/ 6766 h 66551"/>
              <a:gd name="connsiteX2" fmla="*/ 14041 w 43256"/>
              <a:gd name="connsiteY2" fmla="*/ 5061 h 66551"/>
              <a:gd name="connsiteX3" fmla="*/ 22492 w 43256"/>
              <a:gd name="connsiteY3" fmla="*/ 3291 h 66551"/>
              <a:gd name="connsiteX4" fmla="*/ 25785 w 43256"/>
              <a:gd name="connsiteY4" fmla="*/ 59 h 66551"/>
              <a:gd name="connsiteX5" fmla="*/ 29869 w 43256"/>
              <a:gd name="connsiteY5" fmla="*/ 2340 h 66551"/>
              <a:gd name="connsiteX6" fmla="*/ 35499 w 43256"/>
              <a:gd name="connsiteY6" fmla="*/ 549 h 66551"/>
              <a:gd name="connsiteX7" fmla="*/ 38354 w 43256"/>
              <a:gd name="connsiteY7" fmla="*/ 5435 h 66551"/>
              <a:gd name="connsiteX8" fmla="*/ 42018 w 43256"/>
              <a:gd name="connsiteY8" fmla="*/ 10177 h 66551"/>
              <a:gd name="connsiteX9" fmla="*/ 41854 w 43256"/>
              <a:gd name="connsiteY9" fmla="*/ 15319 h 66551"/>
              <a:gd name="connsiteX10" fmla="*/ 43052 w 43256"/>
              <a:gd name="connsiteY10" fmla="*/ 23181 h 66551"/>
              <a:gd name="connsiteX11" fmla="*/ 37440 w 43256"/>
              <a:gd name="connsiteY11" fmla="*/ 30063 h 66551"/>
              <a:gd name="connsiteX12" fmla="*/ 35431 w 43256"/>
              <a:gd name="connsiteY12" fmla="*/ 35960 h 66551"/>
              <a:gd name="connsiteX13" fmla="*/ 28591 w 43256"/>
              <a:gd name="connsiteY13" fmla="*/ 36674 h 66551"/>
              <a:gd name="connsiteX14" fmla="*/ 23703 w 43256"/>
              <a:gd name="connsiteY14" fmla="*/ 42965 h 66551"/>
              <a:gd name="connsiteX15" fmla="*/ 16516 w 43256"/>
              <a:gd name="connsiteY15" fmla="*/ 39125 h 66551"/>
              <a:gd name="connsiteX16" fmla="*/ 5840 w 43256"/>
              <a:gd name="connsiteY16" fmla="*/ 35331 h 66551"/>
              <a:gd name="connsiteX17" fmla="*/ 1146 w 43256"/>
              <a:gd name="connsiteY17" fmla="*/ 31109 h 66551"/>
              <a:gd name="connsiteX18" fmla="*/ 2149 w 43256"/>
              <a:gd name="connsiteY18" fmla="*/ 25410 h 66551"/>
              <a:gd name="connsiteX19" fmla="*/ 31 w 43256"/>
              <a:gd name="connsiteY19" fmla="*/ 19563 h 66551"/>
              <a:gd name="connsiteX20" fmla="*/ 3899 w 43256"/>
              <a:gd name="connsiteY20" fmla="*/ 14366 h 66551"/>
              <a:gd name="connsiteX21" fmla="*/ 3936 w 43256"/>
              <a:gd name="connsiteY21" fmla="*/ 14229 h 66551"/>
              <a:gd name="connsiteX0" fmla="*/ 1295783 w 2739851"/>
              <a:gd name="connsiteY0" fmla="*/ 2403861 h 2936752"/>
              <a:gd name="connsiteX1" fmla="*/ 800378 w 2739851"/>
              <a:gd name="connsiteY1" fmla="*/ 2191343 h 2936752"/>
              <a:gd name="connsiteX2" fmla="*/ 747425 w 2739851"/>
              <a:gd name="connsiteY2" fmla="*/ 2138390 h 2936752"/>
              <a:gd name="connsiteX3" fmla="*/ 800378 w 2739851"/>
              <a:gd name="connsiteY3" fmla="*/ 2085437 h 2936752"/>
              <a:gd name="connsiteX4" fmla="*/ 1295783 w 2739851"/>
              <a:gd name="connsiteY4" fmla="*/ 2403861 h 2936752"/>
              <a:gd name="connsiteX0" fmla="*/ 1351045 w 2739851"/>
              <a:gd name="connsiteY0" fmla="*/ 2343769 h 2936752"/>
              <a:gd name="connsiteX1" fmla="*/ 2568694 w 2739851"/>
              <a:gd name="connsiteY1" fmla="*/ 2933840 h 2936752"/>
              <a:gd name="connsiteX2" fmla="*/ 725038 w 2739851"/>
              <a:gd name="connsiteY2" fmla="*/ 2074501 h 2936752"/>
              <a:gd name="connsiteX3" fmla="*/ 1052171 w 2739851"/>
              <a:gd name="connsiteY3" fmla="*/ 2042336 h 2936752"/>
              <a:gd name="connsiteX4" fmla="*/ 1351045 w 2739851"/>
              <a:gd name="connsiteY4" fmla="*/ 2343769 h 2936752"/>
              <a:gd name="connsiteX0" fmla="*/ 1316805 w 2739851"/>
              <a:gd name="connsiteY0" fmla="*/ 2106806 h 2936752"/>
              <a:gd name="connsiteX1" fmla="*/ 907223 w 2739851"/>
              <a:gd name="connsiteY1" fmla="*/ 2073937 h 2936752"/>
              <a:gd name="connsiteX2" fmla="*/ 748363 w 2739851"/>
              <a:gd name="connsiteY2" fmla="*/ 1915077 h 2936752"/>
              <a:gd name="connsiteX3" fmla="*/ 907223 w 2739851"/>
              <a:gd name="connsiteY3" fmla="*/ 1756217 h 2936752"/>
              <a:gd name="connsiteX4" fmla="*/ 1316805 w 2739851"/>
              <a:gd name="connsiteY4" fmla="*/ 2106806 h 2936752"/>
              <a:gd name="connsiteX0" fmla="*/ 4729 w 43256"/>
              <a:gd name="connsiteY0" fmla="*/ 26036 h 66551"/>
              <a:gd name="connsiteX1" fmla="*/ 2196 w 43256"/>
              <a:gd name="connsiteY1" fmla="*/ 25239 h 66551"/>
              <a:gd name="connsiteX2" fmla="*/ 6964 w 43256"/>
              <a:gd name="connsiteY2" fmla="*/ 34758 h 66551"/>
              <a:gd name="connsiteX3" fmla="*/ 5856 w 43256"/>
              <a:gd name="connsiteY3" fmla="*/ 35139 h 66551"/>
              <a:gd name="connsiteX4" fmla="*/ 16514 w 43256"/>
              <a:gd name="connsiteY4" fmla="*/ 38949 h 66551"/>
              <a:gd name="connsiteX5" fmla="*/ 15846 w 43256"/>
              <a:gd name="connsiteY5" fmla="*/ 37209 h 66551"/>
              <a:gd name="connsiteX6" fmla="*/ 28863 w 43256"/>
              <a:gd name="connsiteY6" fmla="*/ 34610 h 66551"/>
              <a:gd name="connsiteX7" fmla="*/ 28596 w 43256"/>
              <a:gd name="connsiteY7" fmla="*/ 36519 h 66551"/>
              <a:gd name="connsiteX8" fmla="*/ 34165 w 43256"/>
              <a:gd name="connsiteY8" fmla="*/ 22813 h 66551"/>
              <a:gd name="connsiteX9" fmla="*/ 37416 w 43256"/>
              <a:gd name="connsiteY9" fmla="*/ 29949 h 66551"/>
              <a:gd name="connsiteX10" fmla="*/ 41834 w 43256"/>
              <a:gd name="connsiteY10" fmla="*/ 15213 h 66551"/>
              <a:gd name="connsiteX11" fmla="*/ 40386 w 43256"/>
              <a:gd name="connsiteY11" fmla="*/ 17889 h 66551"/>
              <a:gd name="connsiteX12" fmla="*/ 38360 w 43256"/>
              <a:gd name="connsiteY12" fmla="*/ 5285 h 66551"/>
              <a:gd name="connsiteX13" fmla="*/ 38436 w 43256"/>
              <a:gd name="connsiteY13" fmla="*/ 6549 h 66551"/>
              <a:gd name="connsiteX14" fmla="*/ 29114 w 43256"/>
              <a:gd name="connsiteY14" fmla="*/ 3811 h 66551"/>
              <a:gd name="connsiteX15" fmla="*/ 29856 w 43256"/>
              <a:gd name="connsiteY15" fmla="*/ 2199 h 66551"/>
              <a:gd name="connsiteX16" fmla="*/ 22177 w 43256"/>
              <a:gd name="connsiteY16" fmla="*/ 4579 h 66551"/>
              <a:gd name="connsiteX17" fmla="*/ 22536 w 43256"/>
              <a:gd name="connsiteY17" fmla="*/ 3189 h 66551"/>
              <a:gd name="connsiteX18" fmla="*/ 14036 w 43256"/>
              <a:gd name="connsiteY18" fmla="*/ 5051 h 66551"/>
              <a:gd name="connsiteX19" fmla="*/ 15336 w 43256"/>
              <a:gd name="connsiteY19" fmla="*/ 6399 h 66551"/>
              <a:gd name="connsiteX20" fmla="*/ 4163 w 43256"/>
              <a:gd name="connsiteY20" fmla="*/ 15648 h 66551"/>
              <a:gd name="connsiteX21" fmla="*/ 3936 w 43256"/>
              <a:gd name="connsiteY21" fmla="*/ 14229 h 66551"/>
              <a:gd name="connsiteX0" fmla="*/ 3936 w 43256"/>
              <a:gd name="connsiteY0" fmla="*/ 14229 h 67218"/>
              <a:gd name="connsiteX1" fmla="*/ 5659 w 43256"/>
              <a:gd name="connsiteY1" fmla="*/ 6766 h 67218"/>
              <a:gd name="connsiteX2" fmla="*/ 14041 w 43256"/>
              <a:gd name="connsiteY2" fmla="*/ 5061 h 67218"/>
              <a:gd name="connsiteX3" fmla="*/ 22492 w 43256"/>
              <a:gd name="connsiteY3" fmla="*/ 3291 h 67218"/>
              <a:gd name="connsiteX4" fmla="*/ 25785 w 43256"/>
              <a:gd name="connsiteY4" fmla="*/ 59 h 67218"/>
              <a:gd name="connsiteX5" fmla="*/ 29869 w 43256"/>
              <a:gd name="connsiteY5" fmla="*/ 2340 h 67218"/>
              <a:gd name="connsiteX6" fmla="*/ 35499 w 43256"/>
              <a:gd name="connsiteY6" fmla="*/ 549 h 67218"/>
              <a:gd name="connsiteX7" fmla="*/ 38354 w 43256"/>
              <a:gd name="connsiteY7" fmla="*/ 5435 h 67218"/>
              <a:gd name="connsiteX8" fmla="*/ 42018 w 43256"/>
              <a:gd name="connsiteY8" fmla="*/ 10177 h 67218"/>
              <a:gd name="connsiteX9" fmla="*/ 41854 w 43256"/>
              <a:gd name="connsiteY9" fmla="*/ 15319 h 67218"/>
              <a:gd name="connsiteX10" fmla="*/ 43052 w 43256"/>
              <a:gd name="connsiteY10" fmla="*/ 23181 h 67218"/>
              <a:gd name="connsiteX11" fmla="*/ 37440 w 43256"/>
              <a:gd name="connsiteY11" fmla="*/ 30063 h 67218"/>
              <a:gd name="connsiteX12" fmla="*/ 35431 w 43256"/>
              <a:gd name="connsiteY12" fmla="*/ 35960 h 67218"/>
              <a:gd name="connsiteX13" fmla="*/ 28591 w 43256"/>
              <a:gd name="connsiteY13" fmla="*/ 36674 h 67218"/>
              <a:gd name="connsiteX14" fmla="*/ 23703 w 43256"/>
              <a:gd name="connsiteY14" fmla="*/ 42965 h 67218"/>
              <a:gd name="connsiteX15" fmla="*/ 16516 w 43256"/>
              <a:gd name="connsiteY15" fmla="*/ 39125 h 67218"/>
              <a:gd name="connsiteX16" fmla="*/ 5840 w 43256"/>
              <a:gd name="connsiteY16" fmla="*/ 35331 h 67218"/>
              <a:gd name="connsiteX17" fmla="*/ 1146 w 43256"/>
              <a:gd name="connsiteY17" fmla="*/ 31109 h 67218"/>
              <a:gd name="connsiteX18" fmla="*/ 2149 w 43256"/>
              <a:gd name="connsiteY18" fmla="*/ 25410 h 67218"/>
              <a:gd name="connsiteX19" fmla="*/ 31 w 43256"/>
              <a:gd name="connsiteY19" fmla="*/ 19563 h 67218"/>
              <a:gd name="connsiteX20" fmla="*/ 3899 w 43256"/>
              <a:gd name="connsiteY20" fmla="*/ 14366 h 67218"/>
              <a:gd name="connsiteX21" fmla="*/ 3936 w 43256"/>
              <a:gd name="connsiteY21" fmla="*/ 14229 h 67218"/>
              <a:gd name="connsiteX0" fmla="*/ 1295783 w 2739851"/>
              <a:gd name="connsiteY0" fmla="*/ 2403861 h 2966187"/>
              <a:gd name="connsiteX1" fmla="*/ 800378 w 2739851"/>
              <a:gd name="connsiteY1" fmla="*/ 2191343 h 2966187"/>
              <a:gd name="connsiteX2" fmla="*/ 747425 w 2739851"/>
              <a:gd name="connsiteY2" fmla="*/ 2138390 h 2966187"/>
              <a:gd name="connsiteX3" fmla="*/ 800378 w 2739851"/>
              <a:gd name="connsiteY3" fmla="*/ 2085437 h 2966187"/>
              <a:gd name="connsiteX4" fmla="*/ 1295783 w 2739851"/>
              <a:gd name="connsiteY4" fmla="*/ 2403861 h 2966187"/>
              <a:gd name="connsiteX0" fmla="*/ 1351045 w 2739851"/>
              <a:gd name="connsiteY0" fmla="*/ 2343769 h 2966187"/>
              <a:gd name="connsiteX1" fmla="*/ 2568694 w 2739851"/>
              <a:gd name="connsiteY1" fmla="*/ 2933840 h 2966187"/>
              <a:gd name="connsiteX2" fmla="*/ 725038 w 2739851"/>
              <a:gd name="connsiteY2" fmla="*/ 2074501 h 2966187"/>
              <a:gd name="connsiteX3" fmla="*/ 1052171 w 2739851"/>
              <a:gd name="connsiteY3" fmla="*/ 2042336 h 2966187"/>
              <a:gd name="connsiteX4" fmla="*/ 1351045 w 2739851"/>
              <a:gd name="connsiteY4" fmla="*/ 2343769 h 2966187"/>
              <a:gd name="connsiteX0" fmla="*/ 2572746 w 2739851"/>
              <a:gd name="connsiteY0" fmla="*/ 2959484 h 2966187"/>
              <a:gd name="connsiteX1" fmla="*/ 907223 w 2739851"/>
              <a:gd name="connsiteY1" fmla="*/ 2073937 h 2966187"/>
              <a:gd name="connsiteX2" fmla="*/ 748363 w 2739851"/>
              <a:gd name="connsiteY2" fmla="*/ 1915077 h 2966187"/>
              <a:gd name="connsiteX3" fmla="*/ 907223 w 2739851"/>
              <a:gd name="connsiteY3" fmla="*/ 1756217 h 2966187"/>
              <a:gd name="connsiteX4" fmla="*/ 2572746 w 2739851"/>
              <a:gd name="connsiteY4" fmla="*/ 2959484 h 2966187"/>
              <a:gd name="connsiteX0" fmla="*/ 4729 w 43256"/>
              <a:gd name="connsiteY0" fmla="*/ 26036 h 67218"/>
              <a:gd name="connsiteX1" fmla="*/ 2196 w 43256"/>
              <a:gd name="connsiteY1" fmla="*/ 25239 h 67218"/>
              <a:gd name="connsiteX2" fmla="*/ 6964 w 43256"/>
              <a:gd name="connsiteY2" fmla="*/ 34758 h 67218"/>
              <a:gd name="connsiteX3" fmla="*/ 5856 w 43256"/>
              <a:gd name="connsiteY3" fmla="*/ 35139 h 67218"/>
              <a:gd name="connsiteX4" fmla="*/ 16514 w 43256"/>
              <a:gd name="connsiteY4" fmla="*/ 38949 h 67218"/>
              <a:gd name="connsiteX5" fmla="*/ 15846 w 43256"/>
              <a:gd name="connsiteY5" fmla="*/ 37209 h 67218"/>
              <a:gd name="connsiteX6" fmla="*/ 28863 w 43256"/>
              <a:gd name="connsiteY6" fmla="*/ 34610 h 67218"/>
              <a:gd name="connsiteX7" fmla="*/ 28596 w 43256"/>
              <a:gd name="connsiteY7" fmla="*/ 36519 h 67218"/>
              <a:gd name="connsiteX8" fmla="*/ 34165 w 43256"/>
              <a:gd name="connsiteY8" fmla="*/ 22813 h 67218"/>
              <a:gd name="connsiteX9" fmla="*/ 37416 w 43256"/>
              <a:gd name="connsiteY9" fmla="*/ 29949 h 67218"/>
              <a:gd name="connsiteX10" fmla="*/ 41834 w 43256"/>
              <a:gd name="connsiteY10" fmla="*/ 15213 h 67218"/>
              <a:gd name="connsiteX11" fmla="*/ 40386 w 43256"/>
              <a:gd name="connsiteY11" fmla="*/ 17889 h 67218"/>
              <a:gd name="connsiteX12" fmla="*/ 38360 w 43256"/>
              <a:gd name="connsiteY12" fmla="*/ 5285 h 67218"/>
              <a:gd name="connsiteX13" fmla="*/ 38436 w 43256"/>
              <a:gd name="connsiteY13" fmla="*/ 6549 h 67218"/>
              <a:gd name="connsiteX14" fmla="*/ 29114 w 43256"/>
              <a:gd name="connsiteY14" fmla="*/ 3811 h 67218"/>
              <a:gd name="connsiteX15" fmla="*/ 29856 w 43256"/>
              <a:gd name="connsiteY15" fmla="*/ 2199 h 67218"/>
              <a:gd name="connsiteX16" fmla="*/ 22177 w 43256"/>
              <a:gd name="connsiteY16" fmla="*/ 4579 h 67218"/>
              <a:gd name="connsiteX17" fmla="*/ 22536 w 43256"/>
              <a:gd name="connsiteY17" fmla="*/ 3189 h 67218"/>
              <a:gd name="connsiteX18" fmla="*/ 14036 w 43256"/>
              <a:gd name="connsiteY18" fmla="*/ 5051 h 67218"/>
              <a:gd name="connsiteX19" fmla="*/ 15336 w 43256"/>
              <a:gd name="connsiteY19" fmla="*/ 6399 h 67218"/>
              <a:gd name="connsiteX20" fmla="*/ 4163 w 43256"/>
              <a:gd name="connsiteY20" fmla="*/ 15648 h 67218"/>
              <a:gd name="connsiteX21" fmla="*/ 3936 w 43256"/>
              <a:gd name="connsiteY21" fmla="*/ 14229 h 6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67218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739851" h="2966187">
                <a:moveTo>
                  <a:pt x="1295783" y="2403861"/>
                </a:moveTo>
                <a:cubicBezTo>
                  <a:pt x="1295783" y="2433106"/>
                  <a:pt x="891771" y="2235588"/>
                  <a:pt x="800378" y="2191343"/>
                </a:cubicBezTo>
                <a:cubicBezTo>
                  <a:pt x="708985" y="2147098"/>
                  <a:pt x="747425" y="2167635"/>
                  <a:pt x="747425" y="2138390"/>
                </a:cubicBezTo>
                <a:cubicBezTo>
                  <a:pt x="747425" y="2109145"/>
                  <a:pt x="708985" y="2041192"/>
                  <a:pt x="800378" y="2085437"/>
                </a:cubicBezTo>
                <a:cubicBezTo>
                  <a:pt x="891771" y="2129682"/>
                  <a:pt x="1295783" y="2374616"/>
                  <a:pt x="1295783" y="2403861"/>
                </a:cubicBezTo>
                <a:close/>
              </a:path>
              <a:path w="2739851" h="2966187">
                <a:moveTo>
                  <a:pt x="1351045" y="2343769"/>
                </a:moveTo>
                <a:cubicBezTo>
                  <a:pt x="1603799" y="2492353"/>
                  <a:pt x="2673028" y="2978718"/>
                  <a:pt x="2568694" y="2933840"/>
                </a:cubicBezTo>
                <a:cubicBezTo>
                  <a:pt x="2464360" y="2888962"/>
                  <a:pt x="725038" y="2132992"/>
                  <a:pt x="725038" y="2074501"/>
                </a:cubicBezTo>
                <a:cubicBezTo>
                  <a:pt x="725038" y="2016010"/>
                  <a:pt x="947837" y="1997458"/>
                  <a:pt x="1052171" y="2042336"/>
                </a:cubicBezTo>
                <a:cubicBezTo>
                  <a:pt x="1156505" y="2087214"/>
                  <a:pt x="1098291" y="2195185"/>
                  <a:pt x="1351045" y="2343769"/>
                </a:cubicBezTo>
                <a:close/>
              </a:path>
              <a:path w="2739851" h="2966187">
                <a:moveTo>
                  <a:pt x="2572746" y="2959484"/>
                </a:moveTo>
                <a:cubicBezTo>
                  <a:pt x="2572746" y="3047220"/>
                  <a:pt x="1211287" y="2248005"/>
                  <a:pt x="907223" y="2073937"/>
                </a:cubicBezTo>
                <a:cubicBezTo>
                  <a:pt x="603159" y="1899869"/>
                  <a:pt x="748363" y="2002813"/>
                  <a:pt x="748363" y="1915077"/>
                </a:cubicBezTo>
                <a:cubicBezTo>
                  <a:pt x="748363" y="1827341"/>
                  <a:pt x="603159" y="1582149"/>
                  <a:pt x="907223" y="1756217"/>
                </a:cubicBezTo>
                <a:cubicBezTo>
                  <a:pt x="1211287" y="1930285"/>
                  <a:pt x="2572746" y="2871748"/>
                  <a:pt x="2572746" y="2959484"/>
                </a:cubicBezTo>
                <a:close/>
              </a:path>
              <a:path w="43256" h="67218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20304" y="196919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Segoe Print" pitchFamily="2" charset="0"/>
              </a:rPr>
              <a:t>Учителя</a:t>
            </a:r>
            <a:endParaRPr lang="ru-RU" sz="2400" dirty="0">
              <a:latin typeface="Segoe Print" pitchFamily="2" charset="0"/>
            </a:endParaRPr>
          </a:p>
        </p:txBody>
      </p:sp>
      <p:sp>
        <p:nvSpPr>
          <p:cNvPr id="15" name="Выноска-облако 14"/>
          <p:cNvSpPr/>
          <p:nvPr/>
        </p:nvSpPr>
        <p:spPr>
          <a:xfrm rot="12700106">
            <a:off x="565071" y="3616523"/>
            <a:ext cx="2807335" cy="303502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590072 w 1872208"/>
              <a:gd name="connsiteY0" fmla="*/ 1782198 h 1584176"/>
              <a:gd name="connsiteX1" fmla="*/ 546067 w 1872208"/>
              <a:gd name="connsiteY1" fmla="*/ 1826203 h 1584176"/>
              <a:gd name="connsiteX2" fmla="*/ 502062 w 1872208"/>
              <a:gd name="connsiteY2" fmla="*/ 1782198 h 1584176"/>
              <a:gd name="connsiteX3" fmla="*/ 546067 w 1872208"/>
              <a:gd name="connsiteY3" fmla="*/ 1738193 h 1584176"/>
              <a:gd name="connsiteX4" fmla="*/ 590072 w 1872208"/>
              <a:gd name="connsiteY4" fmla="*/ 1782198 h 1584176"/>
              <a:gd name="connsiteX0" fmla="*/ 654664 w 1872208"/>
              <a:gd name="connsiteY0" fmla="*/ 1729937 h 1584176"/>
              <a:gd name="connsiteX1" fmla="*/ 566654 w 1872208"/>
              <a:gd name="connsiteY1" fmla="*/ 1817947 h 1584176"/>
              <a:gd name="connsiteX2" fmla="*/ 478644 w 1872208"/>
              <a:gd name="connsiteY2" fmla="*/ 1729937 h 1584176"/>
              <a:gd name="connsiteX3" fmla="*/ 566654 w 1872208"/>
              <a:gd name="connsiteY3" fmla="*/ 1641927 h 1584176"/>
              <a:gd name="connsiteX4" fmla="*/ 654664 w 1872208"/>
              <a:gd name="connsiteY4" fmla="*/ 1729937 h 1584176"/>
              <a:gd name="connsiteX0" fmla="*/ 751514 w 1872208"/>
              <a:gd name="connsiteY0" fmla="*/ 1595791 h 1584176"/>
              <a:gd name="connsiteX1" fmla="*/ 619499 w 1872208"/>
              <a:gd name="connsiteY1" fmla="*/ 1727806 h 1584176"/>
              <a:gd name="connsiteX2" fmla="*/ 487484 w 1872208"/>
              <a:gd name="connsiteY2" fmla="*/ 1595791 h 1584176"/>
              <a:gd name="connsiteX3" fmla="*/ 619499 w 1872208"/>
              <a:gd name="connsiteY3" fmla="*/ 1463776 h 1584176"/>
              <a:gd name="connsiteX4" fmla="*/ 751514 w 1872208"/>
              <a:gd name="connsiteY4" fmla="*/ 1595791 h 1584176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69227"/>
              <a:gd name="connsiteX1" fmla="*/ 5659 w 43256"/>
              <a:gd name="connsiteY1" fmla="*/ 6766 h 69227"/>
              <a:gd name="connsiteX2" fmla="*/ 14041 w 43256"/>
              <a:gd name="connsiteY2" fmla="*/ 5061 h 69227"/>
              <a:gd name="connsiteX3" fmla="*/ 22492 w 43256"/>
              <a:gd name="connsiteY3" fmla="*/ 3291 h 69227"/>
              <a:gd name="connsiteX4" fmla="*/ 25785 w 43256"/>
              <a:gd name="connsiteY4" fmla="*/ 59 h 69227"/>
              <a:gd name="connsiteX5" fmla="*/ 29869 w 43256"/>
              <a:gd name="connsiteY5" fmla="*/ 2340 h 69227"/>
              <a:gd name="connsiteX6" fmla="*/ 35499 w 43256"/>
              <a:gd name="connsiteY6" fmla="*/ 549 h 69227"/>
              <a:gd name="connsiteX7" fmla="*/ 38354 w 43256"/>
              <a:gd name="connsiteY7" fmla="*/ 5435 h 69227"/>
              <a:gd name="connsiteX8" fmla="*/ 42018 w 43256"/>
              <a:gd name="connsiteY8" fmla="*/ 10177 h 69227"/>
              <a:gd name="connsiteX9" fmla="*/ 41854 w 43256"/>
              <a:gd name="connsiteY9" fmla="*/ 15319 h 69227"/>
              <a:gd name="connsiteX10" fmla="*/ 43052 w 43256"/>
              <a:gd name="connsiteY10" fmla="*/ 23181 h 69227"/>
              <a:gd name="connsiteX11" fmla="*/ 37440 w 43256"/>
              <a:gd name="connsiteY11" fmla="*/ 30063 h 69227"/>
              <a:gd name="connsiteX12" fmla="*/ 35431 w 43256"/>
              <a:gd name="connsiteY12" fmla="*/ 35960 h 69227"/>
              <a:gd name="connsiteX13" fmla="*/ 28591 w 43256"/>
              <a:gd name="connsiteY13" fmla="*/ 36674 h 69227"/>
              <a:gd name="connsiteX14" fmla="*/ 23703 w 43256"/>
              <a:gd name="connsiteY14" fmla="*/ 42965 h 69227"/>
              <a:gd name="connsiteX15" fmla="*/ 16516 w 43256"/>
              <a:gd name="connsiteY15" fmla="*/ 39125 h 69227"/>
              <a:gd name="connsiteX16" fmla="*/ 5840 w 43256"/>
              <a:gd name="connsiteY16" fmla="*/ 35331 h 69227"/>
              <a:gd name="connsiteX17" fmla="*/ 1146 w 43256"/>
              <a:gd name="connsiteY17" fmla="*/ 31109 h 69227"/>
              <a:gd name="connsiteX18" fmla="*/ 2149 w 43256"/>
              <a:gd name="connsiteY18" fmla="*/ 25410 h 69227"/>
              <a:gd name="connsiteX19" fmla="*/ 31 w 43256"/>
              <a:gd name="connsiteY19" fmla="*/ 19563 h 69227"/>
              <a:gd name="connsiteX20" fmla="*/ 3899 w 43256"/>
              <a:gd name="connsiteY20" fmla="*/ 14366 h 69227"/>
              <a:gd name="connsiteX21" fmla="*/ 3936 w 43256"/>
              <a:gd name="connsiteY21" fmla="*/ 14229 h 69227"/>
              <a:gd name="connsiteX0" fmla="*/ 591632 w 1874635"/>
              <a:gd name="connsiteY0" fmla="*/ 1777027 h 2538597"/>
              <a:gd name="connsiteX1" fmla="*/ 547627 w 1874635"/>
              <a:gd name="connsiteY1" fmla="*/ 1821032 h 2538597"/>
              <a:gd name="connsiteX2" fmla="*/ 503622 w 1874635"/>
              <a:gd name="connsiteY2" fmla="*/ 1777027 h 2538597"/>
              <a:gd name="connsiteX3" fmla="*/ 547627 w 1874635"/>
              <a:gd name="connsiteY3" fmla="*/ 1733022 h 2538597"/>
              <a:gd name="connsiteX4" fmla="*/ 591632 w 1874635"/>
              <a:gd name="connsiteY4" fmla="*/ 1777027 h 2538597"/>
              <a:gd name="connsiteX0" fmla="*/ 656224 w 1874635"/>
              <a:gd name="connsiteY0" fmla="*/ 1724766 h 2538597"/>
              <a:gd name="connsiteX1" fmla="*/ 374778 w 1874635"/>
              <a:gd name="connsiteY1" fmla="*/ 2538597 h 2538597"/>
              <a:gd name="connsiteX2" fmla="*/ 480204 w 1874635"/>
              <a:gd name="connsiteY2" fmla="*/ 1724766 h 2538597"/>
              <a:gd name="connsiteX3" fmla="*/ 568214 w 1874635"/>
              <a:gd name="connsiteY3" fmla="*/ 1636756 h 2538597"/>
              <a:gd name="connsiteX4" fmla="*/ 656224 w 1874635"/>
              <a:gd name="connsiteY4" fmla="*/ 1724766 h 2538597"/>
              <a:gd name="connsiteX0" fmla="*/ 753074 w 1874635"/>
              <a:gd name="connsiteY0" fmla="*/ 1590620 h 2538597"/>
              <a:gd name="connsiteX1" fmla="*/ 621059 w 1874635"/>
              <a:gd name="connsiteY1" fmla="*/ 1722635 h 2538597"/>
              <a:gd name="connsiteX2" fmla="*/ 489044 w 1874635"/>
              <a:gd name="connsiteY2" fmla="*/ 1590620 h 2538597"/>
              <a:gd name="connsiteX3" fmla="*/ 621059 w 1874635"/>
              <a:gd name="connsiteY3" fmla="*/ 1458605 h 2538597"/>
              <a:gd name="connsiteX4" fmla="*/ 753074 w 1874635"/>
              <a:gd name="connsiteY4" fmla="*/ 1590620 h 2538597"/>
              <a:gd name="connsiteX0" fmla="*/ 4729 w 43256"/>
              <a:gd name="connsiteY0" fmla="*/ 26036 h 69227"/>
              <a:gd name="connsiteX1" fmla="*/ 2196 w 43256"/>
              <a:gd name="connsiteY1" fmla="*/ 25239 h 69227"/>
              <a:gd name="connsiteX2" fmla="*/ 6964 w 43256"/>
              <a:gd name="connsiteY2" fmla="*/ 34758 h 69227"/>
              <a:gd name="connsiteX3" fmla="*/ 5856 w 43256"/>
              <a:gd name="connsiteY3" fmla="*/ 35139 h 69227"/>
              <a:gd name="connsiteX4" fmla="*/ 16514 w 43256"/>
              <a:gd name="connsiteY4" fmla="*/ 38949 h 69227"/>
              <a:gd name="connsiteX5" fmla="*/ 15846 w 43256"/>
              <a:gd name="connsiteY5" fmla="*/ 37209 h 69227"/>
              <a:gd name="connsiteX6" fmla="*/ 28863 w 43256"/>
              <a:gd name="connsiteY6" fmla="*/ 34610 h 69227"/>
              <a:gd name="connsiteX7" fmla="*/ 28596 w 43256"/>
              <a:gd name="connsiteY7" fmla="*/ 36519 h 69227"/>
              <a:gd name="connsiteX8" fmla="*/ 34165 w 43256"/>
              <a:gd name="connsiteY8" fmla="*/ 22813 h 69227"/>
              <a:gd name="connsiteX9" fmla="*/ 37416 w 43256"/>
              <a:gd name="connsiteY9" fmla="*/ 29949 h 69227"/>
              <a:gd name="connsiteX10" fmla="*/ 41834 w 43256"/>
              <a:gd name="connsiteY10" fmla="*/ 15213 h 69227"/>
              <a:gd name="connsiteX11" fmla="*/ 40386 w 43256"/>
              <a:gd name="connsiteY11" fmla="*/ 17889 h 69227"/>
              <a:gd name="connsiteX12" fmla="*/ 38360 w 43256"/>
              <a:gd name="connsiteY12" fmla="*/ 5285 h 69227"/>
              <a:gd name="connsiteX13" fmla="*/ 38436 w 43256"/>
              <a:gd name="connsiteY13" fmla="*/ 6549 h 69227"/>
              <a:gd name="connsiteX14" fmla="*/ 29114 w 43256"/>
              <a:gd name="connsiteY14" fmla="*/ 3811 h 69227"/>
              <a:gd name="connsiteX15" fmla="*/ 29856 w 43256"/>
              <a:gd name="connsiteY15" fmla="*/ 2199 h 69227"/>
              <a:gd name="connsiteX16" fmla="*/ 22177 w 43256"/>
              <a:gd name="connsiteY16" fmla="*/ 4579 h 69227"/>
              <a:gd name="connsiteX17" fmla="*/ 22536 w 43256"/>
              <a:gd name="connsiteY17" fmla="*/ 3189 h 69227"/>
              <a:gd name="connsiteX18" fmla="*/ 14036 w 43256"/>
              <a:gd name="connsiteY18" fmla="*/ 5051 h 69227"/>
              <a:gd name="connsiteX19" fmla="*/ 15336 w 43256"/>
              <a:gd name="connsiteY19" fmla="*/ 6399 h 69227"/>
              <a:gd name="connsiteX20" fmla="*/ 4163 w 43256"/>
              <a:gd name="connsiteY20" fmla="*/ 15648 h 69227"/>
              <a:gd name="connsiteX21" fmla="*/ 3936 w 43256"/>
              <a:gd name="connsiteY21" fmla="*/ 14229 h 69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69227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1874635" h="2538597">
                <a:moveTo>
                  <a:pt x="591632" y="1777027"/>
                </a:moveTo>
                <a:cubicBezTo>
                  <a:pt x="591632" y="1801330"/>
                  <a:pt x="571930" y="1821032"/>
                  <a:pt x="547627" y="1821032"/>
                </a:cubicBezTo>
                <a:cubicBezTo>
                  <a:pt x="523324" y="1821032"/>
                  <a:pt x="503622" y="1801330"/>
                  <a:pt x="503622" y="1777027"/>
                </a:cubicBezTo>
                <a:cubicBezTo>
                  <a:pt x="503622" y="1752724"/>
                  <a:pt x="523324" y="1733022"/>
                  <a:pt x="547627" y="1733022"/>
                </a:cubicBezTo>
                <a:cubicBezTo>
                  <a:pt x="571930" y="1733022"/>
                  <a:pt x="591632" y="1752724"/>
                  <a:pt x="591632" y="1777027"/>
                </a:cubicBezTo>
                <a:close/>
              </a:path>
              <a:path w="1874635" h="2538597">
                <a:moveTo>
                  <a:pt x="656224" y="1724766"/>
                </a:moveTo>
                <a:cubicBezTo>
                  <a:pt x="623985" y="1875073"/>
                  <a:pt x="423385" y="2538597"/>
                  <a:pt x="374778" y="2538597"/>
                </a:cubicBezTo>
                <a:cubicBezTo>
                  <a:pt x="326171" y="2538597"/>
                  <a:pt x="480204" y="1773373"/>
                  <a:pt x="480204" y="1724766"/>
                </a:cubicBezTo>
                <a:cubicBezTo>
                  <a:pt x="480204" y="1676159"/>
                  <a:pt x="519607" y="1636756"/>
                  <a:pt x="568214" y="1636756"/>
                </a:cubicBezTo>
                <a:cubicBezTo>
                  <a:pt x="616821" y="1636756"/>
                  <a:pt x="688463" y="1574459"/>
                  <a:pt x="656224" y="1724766"/>
                </a:cubicBezTo>
                <a:close/>
              </a:path>
              <a:path w="1874635" h="2538597">
                <a:moveTo>
                  <a:pt x="753074" y="1590620"/>
                </a:moveTo>
                <a:cubicBezTo>
                  <a:pt x="753074" y="1663530"/>
                  <a:pt x="693969" y="1722635"/>
                  <a:pt x="621059" y="1722635"/>
                </a:cubicBezTo>
                <a:cubicBezTo>
                  <a:pt x="548149" y="1722635"/>
                  <a:pt x="489044" y="1663530"/>
                  <a:pt x="489044" y="1590620"/>
                </a:cubicBezTo>
                <a:cubicBezTo>
                  <a:pt x="489044" y="1517710"/>
                  <a:pt x="548149" y="1458605"/>
                  <a:pt x="621059" y="1458605"/>
                </a:cubicBezTo>
                <a:cubicBezTo>
                  <a:pt x="693969" y="1458605"/>
                  <a:pt x="753074" y="1517710"/>
                  <a:pt x="753074" y="1590620"/>
                </a:cubicBezTo>
                <a:close/>
              </a:path>
              <a:path w="43256" h="69227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79511" y="5180833"/>
            <a:ext cx="2862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Segoe Print" pitchFamily="2" charset="0"/>
              </a:rPr>
              <a:t>Предварительная встреча       участников</a:t>
            </a:r>
            <a:endParaRPr lang="ru-RU" sz="2000" b="1" dirty="0">
              <a:latin typeface="Segoe Print" pitchFamily="2" charset="0"/>
            </a:endParaRPr>
          </a:p>
        </p:txBody>
      </p:sp>
      <p:sp>
        <p:nvSpPr>
          <p:cNvPr id="18" name="Выноска-облако 17"/>
          <p:cNvSpPr/>
          <p:nvPr/>
        </p:nvSpPr>
        <p:spPr>
          <a:xfrm rot="10800000">
            <a:off x="3816111" y="5180833"/>
            <a:ext cx="1938183" cy="1456632"/>
          </a:xfrm>
          <a:prstGeom prst="cloudCallout">
            <a:avLst>
              <a:gd name="adj1" fmla="val 98276"/>
              <a:gd name="adj2" fmla="val -28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носка-облако 18"/>
          <p:cNvSpPr/>
          <p:nvPr/>
        </p:nvSpPr>
        <p:spPr>
          <a:xfrm>
            <a:off x="3491880" y="5180833"/>
            <a:ext cx="2592288" cy="1533411"/>
          </a:xfrm>
          <a:prstGeom prst="cloudCallout">
            <a:avLst>
              <a:gd name="adj1" fmla="val 98276"/>
              <a:gd name="adj2" fmla="val -28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ыноска-облако 19"/>
          <p:cNvSpPr/>
          <p:nvPr/>
        </p:nvSpPr>
        <p:spPr>
          <a:xfrm rot="7775391">
            <a:off x="6009831" y="3364955"/>
            <a:ext cx="2697745" cy="343156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721179 w 2307803"/>
              <a:gd name="connsiteY0" fmla="*/ 1946518 h 1730238"/>
              <a:gd name="connsiteX1" fmla="*/ 673117 w 2307803"/>
              <a:gd name="connsiteY1" fmla="*/ 1994580 h 1730238"/>
              <a:gd name="connsiteX2" fmla="*/ 625055 w 2307803"/>
              <a:gd name="connsiteY2" fmla="*/ 1946518 h 1730238"/>
              <a:gd name="connsiteX3" fmla="*/ 673117 w 2307803"/>
              <a:gd name="connsiteY3" fmla="*/ 1898456 h 1730238"/>
              <a:gd name="connsiteX4" fmla="*/ 721179 w 2307803"/>
              <a:gd name="connsiteY4" fmla="*/ 1946518 h 1730238"/>
              <a:gd name="connsiteX0" fmla="*/ 794856 w 2307803"/>
              <a:gd name="connsiteY0" fmla="*/ 1888905 h 1730238"/>
              <a:gd name="connsiteX1" fmla="*/ 698732 w 2307803"/>
              <a:gd name="connsiteY1" fmla="*/ 1985029 h 1730238"/>
              <a:gd name="connsiteX2" fmla="*/ 602608 w 2307803"/>
              <a:gd name="connsiteY2" fmla="*/ 1888905 h 1730238"/>
              <a:gd name="connsiteX3" fmla="*/ 698732 w 2307803"/>
              <a:gd name="connsiteY3" fmla="*/ 1792781 h 1730238"/>
              <a:gd name="connsiteX4" fmla="*/ 794856 w 2307803"/>
              <a:gd name="connsiteY4" fmla="*/ 1888905 h 1730238"/>
              <a:gd name="connsiteX0" fmla="*/ 907583 w 2307803"/>
              <a:gd name="connsiteY0" fmla="*/ 1743457 h 1730238"/>
              <a:gd name="connsiteX1" fmla="*/ 763396 w 2307803"/>
              <a:gd name="connsiteY1" fmla="*/ 1887644 h 1730238"/>
              <a:gd name="connsiteX2" fmla="*/ 619209 w 2307803"/>
              <a:gd name="connsiteY2" fmla="*/ 1743457 h 1730238"/>
              <a:gd name="connsiteX3" fmla="*/ 763396 w 2307803"/>
              <a:gd name="connsiteY3" fmla="*/ 1599270 h 1730238"/>
              <a:gd name="connsiteX4" fmla="*/ 907583 w 2307803"/>
              <a:gd name="connsiteY4" fmla="*/ 1743457 h 1730238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82808"/>
              <a:gd name="connsiteX1" fmla="*/ 5659 w 43256"/>
              <a:gd name="connsiteY1" fmla="*/ 6766 h 82808"/>
              <a:gd name="connsiteX2" fmla="*/ 14041 w 43256"/>
              <a:gd name="connsiteY2" fmla="*/ 5061 h 82808"/>
              <a:gd name="connsiteX3" fmla="*/ 22492 w 43256"/>
              <a:gd name="connsiteY3" fmla="*/ 3291 h 82808"/>
              <a:gd name="connsiteX4" fmla="*/ 25785 w 43256"/>
              <a:gd name="connsiteY4" fmla="*/ 59 h 82808"/>
              <a:gd name="connsiteX5" fmla="*/ 29869 w 43256"/>
              <a:gd name="connsiteY5" fmla="*/ 2340 h 82808"/>
              <a:gd name="connsiteX6" fmla="*/ 35499 w 43256"/>
              <a:gd name="connsiteY6" fmla="*/ 549 h 82808"/>
              <a:gd name="connsiteX7" fmla="*/ 38354 w 43256"/>
              <a:gd name="connsiteY7" fmla="*/ 5435 h 82808"/>
              <a:gd name="connsiteX8" fmla="*/ 42018 w 43256"/>
              <a:gd name="connsiteY8" fmla="*/ 10177 h 82808"/>
              <a:gd name="connsiteX9" fmla="*/ 41854 w 43256"/>
              <a:gd name="connsiteY9" fmla="*/ 15319 h 82808"/>
              <a:gd name="connsiteX10" fmla="*/ 43052 w 43256"/>
              <a:gd name="connsiteY10" fmla="*/ 23181 h 82808"/>
              <a:gd name="connsiteX11" fmla="*/ 37440 w 43256"/>
              <a:gd name="connsiteY11" fmla="*/ 30063 h 82808"/>
              <a:gd name="connsiteX12" fmla="*/ 35431 w 43256"/>
              <a:gd name="connsiteY12" fmla="*/ 35960 h 82808"/>
              <a:gd name="connsiteX13" fmla="*/ 28591 w 43256"/>
              <a:gd name="connsiteY13" fmla="*/ 36674 h 82808"/>
              <a:gd name="connsiteX14" fmla="*/ 23703 w 43256"/>
              <a:gd name="connsiteY14" fmla="*/ 42965 h 82808"/>
              <a:gd name="connsiteX15" fmla="*/ 16516 w 43256"/>
              <a:gd name="connsiteY15" fmla="*/ 39125 h 82808"/>
              <a:gd name="connsiteX16" fmla="*/ 5840 w 43256"/>
              <a:gd name="connsiteY16" fmla="*/ 35331 h 82808"/>
              <a:gd name="connsiteX17" fmla="*/ 1146 w 43256"/>
              <a:gd name="connsiteY17" fmla="*/ 31109 h 82808"/>
              <a:gd name="connsiteX18" fmla="*/ 2149 w 43256"/>
              <a:gd name="connsiteY18" fmla="*/ 25410 h 82808"/>
              <a:gd name="connsiteX19" fmla="*/ 31 w 43256"/>
              <a:gd name="connsiteY19" fmla="*/ 19563 h 82808"/>
              <a:gd name="connsiteX20" fmla="*/ 3899 w 43256"/>
              <a:gd name="connsiteY20" fmla="*/ 14366 h 82808"/>
              <a:gd name="connsiteX21" fmla="*/ 3936 w 43256"/>
              <a:gd name="connsiteY21" fmla="*/ 14229 h 82808"/>
              <a:gd name="connsiteX0" fmla="*/ 723102 w 2310794"/>
              <a:gd name="connsiteY0" fmla="*/ 1940871 h 3316607"/>
              <a:gd name="connsiteX1" fmla="*/ 675040 w 2310794"/>
              <a:gd name="connsiteY1" fmla="*/ 1988933 h 3316607"/>
              <a:gd name="connsiteX2" fmla="*/ 626978 w 2310794"/>
              <a:gd name="connsiteY2" fmla="*/ 1940871 h 3316607"/>
              <a:gd name="connsiteX3" fmla="*/ 675040 w 2310794"/>
              <a:gd name="connsiteY3" fmla="*/ 1892809 h 3316607"/>
              <a:gd name="connsiteX4" fmla="*/ 723102 w 2310794"/>
              <a:gd name="connsiteY4" fmla="*/ 1940871 h 3316607"/>
              <a:gd name="connsiteX0" fmla="*/ 796779 w 2310794"/>
              <a:gd name="connsiteY0" fmla="*/ 1883258 h 3316607"/>
              <a:gd name="connsiteX1" fmla="*/ 773043 w 2310794"/>
              <a:gd name="connsiteY1" fmla="*/ 3316607 h 3316607"/>
              <a:gd name="connsiteX2" fmla="*/ 604531 w 2310794"/>
              <a:gd name="connsiteY2" fmla="*/ 1883258 h 3316607"/>
              <a:gd name="connsiteX3" fmla="*/ 700655 w 2310794"/>
              <a:gd name="connsiteY3" fmla="*/ 1787134 h 3316607"/>
              <a:gd name="connsiteX4" fmla="*/ 796779 w 2310794"/>
              <a:gd name="connsiteY4" fmla="*/ 1883258 h 3316607"/>
              <a:gd name="connsiteX0" fmla="*/ 909506 w 2310794"/>
              <a:gd name="connsiteY0" fmla="*/ 1737810 h 3316607"/>
              <a:gd name="connsiteX1" fmla="*/ 765319 w 2310794"/>
              <a:gd name="connsiteY1" fmla="*/ 1881997 h 3316607"/>
              <a:gd name="connsiteX2" fmla="*/ 621132 w 2310794"/>
              <a:gd name="connsiteY2" fmla="*/ 1737810 h 3316607"/>
              <a:gd name="connsiteX3" fmla="*/ 765319 w 2310794"/>
              <a:gd name="connsiteY3" fmla="*/ 1593623 h 3316607"/>
              <a:gd name="connsiteX4" fmla="*/ 909506 w 2310794"/>
              <a:gd name="connsiteY4" fmla="*/ 1737810 h 3316607"/>
              <a:gd name="connsiteX0" fmla="*/ 4729 w 43256"/>
              <a:gd name="connsiteY0" fmla="*/ 26036 h 82808"/>
              <a:gd name="connsiteX1" fmla="*/ 2196 w 43256"/>
              <a:gd name="connsiteY1" fmla="*/ 25239 h 82808"/>
              <a:gd name="connsiteX2" fmla="*/ 6964 w 43256"/>
              <a:gd name="connsiteY2" fmla="*/ 34758 h 82808"/>
              <a:gd name="connsiteX3" fmla="*/ 5856 w 43256"/>
              <a:gd name="connsiteY3" fmla="*/ 35139 h 82808"/>
              <a:gd name="connsiteX4" fmla="*/ 16514 w 43256"/>
              <a:gd name="connsiteY4" fmla="*/ 38949 h 82808"/>
              <a:gd name="connsiteX5" fmla="*/ 15846 w 43256"/>
              <a:gd name="connsiteY5" fmla="*/ 37209 h 82808"/>
              <a:gd name="connsiteX6" fmla="*/ 28863 w 43256"/>
              <a:gd name="connsiteY6" fmla="*/ 34610 h 82808"/>
              <a:gd name="connsiteX7" fmla="*/ 28596 w 43256"/>
              <a:gd name="connsiteY7" fmla="*/ 36519 h 82808"/>
              <a:gd name="connsiteX8" fmla="*/ 34165 w 43256"/>
              <a:gd name="connsiteY8" fmla="*/ 22813 h 82808"/>
              <a:gd name="connsiteX9" fmla="*/ 37416 w 43256"/>
              <a:gd name="connsiteY9" fmla="*/ 29949 h 82808"/>
              <a:gd name="connsiteX10" fmla="*/ 41834 w 43256"/>
              <a:gd name="connsiteY10" fmla="*/ 15213 h 82808"/>
              <a:gd name="connsiteX11" fmla="*/ 40386 w 43256"/>
              <a:gd name="connsiteY11" fmla="*/ 17889 h 82808"/>
              <a:gd name="connsiteX12" fmla="*/ 38360 w 43256"/>
              <a:gd name="connsiteY12" fmla="*/ 5285 h 82808"/>
              <a:gd name="connsiteX13" fmla="*/ 38436 w 43256"/>
              <a:gd name="connsiteY13" fmla="*/ 6549 h 82808"/>
              <a:gd name="connsiteX14" fmla="*/ 29114 w 43256"/>
              <a:gd name="connsiteY14" fmla="*/ 3811 h 82808"/>
              <a:gd name="connsiteX15" fmla="*/ 29856 w 43256"/>
              <a:gd name="connsiteY15" fmla="*/ 2199 h 82808"/>
              <a:gd name="connsiteX16" fmla="*/ 22177 w 43256"/>
              <a:gd name="connsiteY16" fmla="*/ 4579 h 82808"/>
              <a:gd name="connsiteX17" fmla="*/ 22536 w 43256"/>
              <a:gd name="connsiteY17" fmla="*/ 3189 h 82808"/>
              <a:gd name="connsiteX18" fmla="*/ 14036 w 43256"/>
              <a:gd name="connsiteY18" fmla="*/ 5051 h 82808"/>
              <a:gd name="connsiteX19" fmla="*/ 15336 w 43256"/>
              <a:gd name="connsiteY19" fmla="*/ 6399 h 82808"/>
              <a:gd name="connsiteX20" fmla="*/ 4163 w 43256"/>
              <a:gd name="connsiteY20" fmla="*/ 15648 h 82808"/>
              <a:gd name="connsiteX21" fmla="*/ 3936 w 43256"/>
              <a:gd name="connsiteY21" fmla="*/ 14229 h 82808"/>
              <a:gd name="connsiteX0" fmla="*/ 3936 w 43256"/>
              <a:gd name="connsiteY0" fmla="*/ 14229 h 82808"/>
              <a:gd name="connsiteX1" fmla="*/ 5659 w 43256"/>
              <a:gd name="connsiteY1" fmla="*/ 6766 h 82808"/>
              <a:gd name="connsiteX2" fmla="*/ 14041 w 43256"/>
              <a:gd name="connsiteY2" fmla="*/ 5061 h 82808"/>
              <a:gd name="connsiteX3" fmla="*/ 22492 w 43256"/>
              <a:gd name="connsiteY3" fmla="*/ 3291 h 82808"/>
              <a:gd name="connsiteX4" fmla="*/ 25785 w 43256"/>
              <a:gd name="connsiteY4" fmla="*/ 59 h 82808"/>
              <a:gd name="connsiteX5" fmla="*/ 29869 w 43256"/>
              <a:gd name="connsiteY5" fmla="*/ 2340 h 82808"/>
              <a:gd name="connsiteX6" fmla="*/ 35499 w 43256"/>
              <a:gd name="connsiteY6" fmla="*/ 549 h 82808"/>
              <a:gd name="connsiteX7" fmla="*/ 38354 w 43256"/>
              <a:gd name="connsiteY7" fmla="*/ 5435 h 82808"/>
              <a:gd name="connsiteX8" fmla="*/ 42018 w 43256"/>
              <a:gd name="connsiteY8" fmla="*/ 10177 h 82808"/>
              <a:gd name="connsiteX9" fmla="*/ 41854 w 43256"/>
              <a:gd name="connsiteY9" fmla="*/ 15319 h 82808"/>
              <a:gd name="connsiteX10" fmla="*/ 43052 w 43256"/>
              <a:gd name="connsiteY10" fmla="*/ 23181 h 82808"/>
              <a:gd name="connsiteX11" fmla="*/ 37440 w 43256"/>
              <a:gd name="connsiteY11" fmla="*/ 30063 h 82808"/>
              <a:gd name="connsiteX12" fmla="*/ 35431 w 43256"/>
              <a:gd name="connsiteY12" fmla="*/ 35960 h 82808"/>
              <a:gd name="connsiteX13" fmla="*/ 28591 w 43256"/>
              <a:gd name="connsiteY13" fmla="*/ 36674 h 82808"/>
              <a:gd name="connsiteX14" fmla="*/ 23703 w 43256"/>
              <a:gd name="connsiteY14" fmla="*/ 42965 h 82808"/>
              <a:gd name="connsiteX15" fmla="*/ 16516 w 43256"/>
              <a:gd name="connsiteY15" fmla="*/ 39125 h 82808"/>
              <a:gd name="connsiteX16" fmla="*/ 5840 w 43256"/>
              <a:gd name="connsiteY16" fmla="*/ 35331 h 82808"/>
              <a:gd name="connsiteX17" fmla="*/ 1146 w 43256"/>
              <a:gd name="connsiteY17" fmla="*/ 31109 h 82808"/>
              <a:gd name="connsiteX18" fmla="*/ 2149 w 43256"/>
              <a:gd name="connsiteY18" fmla="*/ 25410 h 82808"/>
              <a:gd name="connsiteX19" fmla="*/ 31 w 43256"/>
              <a:gd name="connsiteY19" fmla="*/ 19563 h 82808"/>
              <a:gd name="connsiteX20" fmla="*/ 3899 w 43256"/>
              <a:gd name="connsiteY20" fmla="*/ 14366 h 82808"/>
              <a:gd name="connsiteX21" fmla="*/ 3936 w 43256"/>
              <a:gd name="connsiteY21" fmla="*/ 14229 h 82808"/>
              <a:gd name="connsiteX0" fmla="*/ 723102 w 2310794"/>
              <a:gd name="connsiteY0" fmla="*/ 1940871 h 3316607"/>
              <a:gd name="connsiteX1" fmla="*/ 675040 w 2310794"/>
              <a:gd name="connsiteY1" fmla="*/ 1988933 h 3316607"/>
              <a:gd name="connsiteX2" fmla="*/ 626978 w 2310794"/>
              <a:gd name="connsiteY2" fmla="*/ 1940871 h 3316607"/>
              <a:gd name="connsiteX3" fmla="*/ 675040 w 2310794"/>
              <a:gd name="connsiteY3" fmla="*/ 1892809 h 3316607"/>
              <a:gd name="connsiteX4" fmla="*/ 723102 w 2310794"/>
              <a:gd name="connsiteY4" fmla="*/ 1940871 h 3316607"/>
              <a:gd name="connsiteX0" fmla="*/ 796779 w 2310794"/>
              <a:gd name="connsiteY0" fmla="*/ 1883258 h 3316607"/>
              <a:gd name="connsiteX1" fmla="*/ 773043 w 2310794"/>
              <a:gd name="connsiteY1" fmla="*/ 3316607 h 3316607"/>
              <a:gd name="connsiteX2" fmla="*/ 604531 w 2310794"/>
              <a:gd name="connsiteY2" fmla="*/ 1883258 h 3316607"/>
              <a:gd name="connsiteX3" fmla="*/ 700655 w 2310794"/>
              <a:gd name="connsiteY3" fmla="*/ 1787134 h 3316607"/>
              <a:gd name="connsiteX4" fmla="*/ 796779 w 2310794"/>
              <a:gd name="connsiteY4" fmla="*/ 1883258 h 3316607"/>
              <a:gd name="connsiteX0" fmla="*/ 909506 w 2310794"/>
              <a:gd name="connsiteY0" fmla="*/ 1737810 h 3316607"/>
              <a:gd name="connsiteX1" fmla="*/ 886204 w 2310794"/>
              <a:gd name="connsiteY1" fmla="*/ 2375312 h 3316607"/>
              <a:gd name="connsiteX2" fmla="*/ 621132 w 2310794"/>
              <a:gd name="connsiteY2" fmla="*/ 1737810 h 3316607"/>
              <a:gd name="connsiteX3" fmla="*/ 765319 w 2310794"/>
              <a:gd name="connsiteY3" fmla="*/ 1593623 h 3316607"/>
              <a:gd name="connsiteX4" fmla="*/ 909506 w 2310794"/>
              <a:gd name="connsiteY4" fmla="*/ 1737810 h 3316607"/>
              <a:gd name="connsiteX0" fmla="*/ 4729 w 43256"/>
              <a:gd name="connsiteY0" fmla="*/ 26036 h 82808"/>
              <a:gd name="connsiteX1" fmla="*/ 2196 w 43256"/>
              <a:gd name="connsiteY1" fmla="*/ 25239 h 82808"/>
              <a:gd name="connsiteX2" fmla="*/ 6964 w 43256"/>
              <a:gd name="connsiteY2" fmla="*/ 34758 h 82808"/>
              <a:gd name="connsiteX3" fmla="*/ 5856 w 43256"/>
              <a:gd name="connsiteY3" fmla="*/ 35139 h 82808"/>
              <a:gd name="connsiteX4" fmla="*/ 16514 w 43256"/>
              <a:gd name="connsiteY4" fmla="*/ 38949 h 82808"/>
              <a:gd name="connsiteX5" fmla="*/ 15846 w 43256"/>
              <a:gd name="connsiteY5" fmla="*/ 37209 h 82808"/>
              <a:gd name="connsiteX6" fmla="*/ 28863 w 43256"/>
              <a:gd name="connsiteY6" fmla="*/ 34610 h 82808"/>
              <a:gd name="connsiteX7" fmla="*/ 28596 w 43256"/>
              <a:gd name="connsiteY7" fmla="*/ 36519 h 82808"/>
              <a:gd name="connsiteX8" fmla="*/ 34165 w 43256"/>
              <a:gd name="connsiteY8" fmla="*/ 22813 h 82808"/>
              <a:gd name="connsiteX9" fmla="*/ 37416 w 43256"/>
              <a:gd name="connsiteY9" fmla="*/ 29949 h 82808"/>
              <a:gd name="connsiteX10" fmla="*/ 41834 w 43256"/>
              <a:gd name="connsiteY10" fmla="*/ 15213 h 82808"/>
              <a:gd name="connsiteX11" fmla="*/ 40386 w 43256"/>
              <a:gd name="connsiteY11" fmla="*/ 17889 h 82808"/>
              <a:gd name="connsiteX12" fmla="*/ 38360 w 43256"/>
              <a:gd name="connsiteY12" fmla="*/ 5285 h 82808"/>
              <a:gd name="connsiteX13" fmla="*/ 38436 w 43256"/>
              <a:gd name="connsiteY13" fmla="*/ 6549 h 82808"/>
              <a:gd name="connsiteX14" fmla="*/ 29114 w 43256"/>
              <a:gd name="connsiteY14" fmla="*/ 3811 h 82808"/>
              <a:gd name="connsiteX15" fmla="*/ 29856 w 43256"/>
              <a:gd name="connsiteY15" fmla="*/ 2199 h 82808"/>
              <a:gd name="connsiteX16" fmla="*/ 22177 w 43256"/>
              <a:gd name="connsiteY16" fmla="*/ 4579 h 82808"/>
              <a:gd name="connsiteX17" fmla="*/ 22536 w 43256"/>
              <a:gd name="connsiteY17" fmla="*/ 3189 h 82808"/>
              <a:gd name="connsiteX18" fmla="*/ 14036 w 43256"/>
              <a:gd name="connsiteY18" fmla="*/ 5051 h 82808"/>
              <a:gd name="connsiteX19" fmla="*/ 15336 w 43256"/>
              <a:gd name="connsiteY19" fmla="*/ 6399 h 82808"/>
              <a:gd name="connsiteX20" fmla="*/ 4163 w 43256"/>
              <a:gd name="connsiteY20" fmla="*/ 15648 h 82808"/>
              <a:gd name="connsiteX21" fmla="*/ 3936 w 43256"/>
              <a:gd name="connsiteY21" fmla="*/ 14229 h 82808"/>
              <a:gd name="connsiteX0" fmla="*/ 3936 w 43256"/>
              <a:gd name="connsiteY0" fmla="*/ 14229 h 82808"/>
              <a:gd name="connsiteX1" fmla="*/ 5659 w 43256"/>
              <a:gd name="connsiteY1" fmla="*/ 6766 h 82808"/>
              <a:gd name="connsiteX2" fmla="*/ 14041 w 43256"/>
              <a:gd name="connsiteY2" fmla="*/ 5061 h 82808"/>
              <a:gd name="connsiteX3" fmla="*/ 22492 w 43256"/>
              <a:gd name="connsiteY3" fmla="*/ 3291 h 82808"/>
              <a:gd name="connsiteX4" fmla="*/ 25785 w 43256"/>
              <a:gd name="connsiteY4" fmla="*/ 59 h 82808"/>
              <a:gd name="connsiteX5" fmla="*/ 29869 w 43256"/>
              <a:gd name="connsiteY5" fmla="*/ 2340 h 82808"/>
              <a:gd name="connsiteX6" fmla="*/ 35499 w 43256"/>
              <a:gd name="connsiteY6" fmla="*/ 549 h 82808"/>
              <a:gd name="connsiteX7" fmla="*/ 38354 w 43256"/>
              <a:gd name="connsiteY7" fmla="*/ 5435 h 82808"/>
              <a:gd name="connsiteX8" fmla="*/ 42018 w 43256"/>
              <a:gd name="connsiteY8" fmla="*/ 10177 h 82808"/>
              <a:gd name="connsiteX9" fmla="*/ 41854 w 43256"/>
              <a:gd name="connsiteY9" fmla="*/ 15319 h 82808"/>
              <a:gd name="connsiteX10" fmla="*/ 43052 w 43256"/>
              <a:gd name="connsiteY10" fmla="*/ 23181 h 82808"/>
              <a:gd name="connsiteX11" fmla="*/ 37440 w 43256"/>
              <a:gd name="connsiteY11" fmla="*/ 30063 h 82808"/>
              <a:gd name="connsiteX12" fmla="*/ 35431 w 43256"/>
              <a:gd name="connsiteY12" fmla="*/ 35960 h 82808"/>
              <a:gd name="connsiteX13" fmla="*/ 28591 w 43256"/>
              <a:gd name="connsiteY13" fmla="*/ 36674 h 82808"/>
              <a:gd name="connsiteX14" fmla="*/ 23703 w 43256"/>
              <a:gd name="connsiteY14" fmla="*/ 42965 h 82808"/>
              <a:gd name="connsiteX15" fmla="*/ 16516 w 43256"/>
              <a:gd name="connsiteY15" fmla="*/ 39125 h 82808"/>
              <a:gd name="connsiteX16" fmla="*/ 5840 w 43256"/>
              <a:gd name="connsiteY16" fmla="*/ 35331 h 82808"/>
              <a:gd name="connsiteX17" fmla="*/ 1146 w 43256"/>
              <a:gd name="connsiteY17" fmla="*/ 31109 h 82808"/>
              <a:gd name="connsiteX18" fmla="*/ 2149 w 43256"/>
              <a:gd name="connsiteY18" fmla="*/ 25410 h 82808"/>
              <a:gd name="connsiteX19" fmla="*/ 31 w 43256"/>
              <a:gd name="connsiteY19" fmla="*/ 19563 h 82808"/>
              <a:gd name="connsiteX20" fmla="*/ 3899 w 43256"/>
              <a:gd name="connsiteY20" fmla="*/ 14366 h 82808"/>
              <a:gd name="connsiteX21" fmla="*/ 3936 w 43256"/>
              <a:gd name="connsiteY21" fmla="*/ 14229 h 82808"/>
              <a:gd name="connsiteX0" fmla="*/ 723102 w 2310794"/>
              <a:gd name="connsiteY0" fmla="*/ 1940871 h 3316607"/>
              <a:gd name="connsiteX1" fmla="*/ 675040 w 2310794"/>
              <a:gd name="connsiteY1" fmla="*/ 1988933 h 3316607"/>
              <a:gd name="connsiteX2" fmla="*/ 772359 w 2310794"/>
              <a:gd name="connsiteY2" fmla="*/ 2949798 h 3316607"/>
              <a:gd name="connsiteX3" fmla="*/ 675040 w 2310794"/>
              <a:gd name="connsiteY3" fmla="*/ 1892809 h 3316607"/>
              <a:gd name="connsiteX4" fmla="*/ 723102 w 2310794"/>
              <a:gd name="connsiteY4" fmla="*/ 1940871 h 3316607"/>
              <a:gd name="connsiteX0" fmla="*/ 796779 w 2310794"/>
              <a:gd name="connsiteY0" fmla="*/ 1883258 h 3316607"/>
              <a:gd name="connsiteX1" fmla="*/ 773043 w 2310794"/>
              <a:gd name="connsiteY1" fmla="*/ 3316607 h 3316607"/>
              <a:gd name="connsiteX2" fmla="*/ 604531 w 2310794"/>
              <a:gd name="connsiteY2" fmla="*/ 1883258 h 3316607"/>
              <a:gd name="connsiteX3" fmla="*/ 700655 w 2310794"/>
              <a:gd name="connsiteY3" fmla="*/ 1787134 h 3316607"/>
              <a:gd name="connsiteX4" fmla="*/ 796779 w 2310794"/>
              <a:gd name="connsiteY4" fmla="*/ 1883258 h 3316607"/>
              <a:gd name="connsiteX0" fmla="*/ 909506 w 2310794"/>
              <a:gd name="connsiteY0" fmla="*/ 1737810 h 3316607"/>
              <a:gd name="connsiteX1" fmla="*/ 886204 w 2310794"/>
              <a:gd name="connsiteY1" fmla="*/ 2375312 h 3316607"/>
              <a:gd name="connsiteX2" fmla="*/ 621132 w 2310794"/>
              <a:gd name="connsiteY2" fmla="*/ 1737810 h 3316607"/>
              <a:gd name="connsiteX3" fmla="*/ 765319 w 2310794"/>
              <a:gd name="connsiteY3" fmla="*/ 1593623 h 3316607"/>
              <a:gd name="connsiteX4" fmla="*/ 909506 w 2310794"/>
              <a:gd name="connsiteY4" fmla="*/ 1737810 h 3316607"/>
              <a:gd name="connsiteX0" fmla="*/ 4729 w 43256"/>
              <a:gd name="connsiteY0" fmla="*/ 26036 h 82808"/>
              <a:gd name="connsiteX1" fmla="*/ 2196 w 43256"/>
              <a:gd name="connsiteY1" fmla="*/ 25239 h 82808"/>
              <a:gd name="connsiteX2" fmla="*/ 6964 w 43256"/>
              <a:gd name="connsiteY2" fmla="*/ 34758 h 82808"/>
              <a:gd name="connsiteX3" fmla="*/ 5856 w 43256"/>
              <a:gd name="connsiteY3" fmla="*/ 35139 h 82808"/>
              <a:gd name="connsiteX4" fmla="*/ 16514 w 43256"/>
              <a:gd name="connsiteY4" fmla="*/ 38949 h 82808"/>
              <a:gd name="connsiteX5" fmla="*/ 15846 w 43256"/>
              <a:gd name="connsiteY5" fmla="*/ 37209 h 82808"/>
              <a:gd name="connsiteX6" fmla="*/ 28863 w 43256"/>
              <a:gd name="connsiteY6" fmla="*/ 34610 h 82808"/>
              <a:gd name="connsiteX7" fmla="*/ 28596 w 43256"/>
              <a:gd name="connsiteY7" fmla="*/ 36519 h 82808"/>
              <a:gd name="connsiteX8" fmla="*/ 34165 w 43256"/>
              <a:gd name="connsiteY8" fmla="*/ 22813 h 82808"/>
              <a:gd name="connsiteX9" fmla="*/ 37416 w 43256"/>
              <a:gd name="connsiteY9" fmla="*/ 29949 h 82808"/>
              <a:gd name="connsiteX10" fmla="*/ 41834 w 43256"/>
              <a:gd name="connsiteY10" fmla="*/ 15213 h 82808"/>
              <a:gd name="connsiteX11" fmla="*/ 40386 w 43256"/>
              <a:gd name="connsiteY11" fmla="*/ 17889 h 82808"/>
              <a:gd name="connsiteX12" fmla="*/ 38360 w 43256"/>
              <a:gd name="connsiteY12" fmla="*/ 5285 h 82808"/>
              <a:gd name="connsiteX13" fmla="*/ 38436 w 43256"/>
              <a:gd name="connsiteY13" fmla="*/ 6549 h 82808"/>
              <a:gd name="connsiteX14" fmla="*/ 29114 w 43256"/>
              <a:gd name="connsiteY14" fmla="*/ 3811 h 82808"/>
              <a:gd name="connsiteX15" fmla="*/ 29856 w 43256"/>
              <a:gd name="connsiteY15" fmla="*/ 2199 h 82808"/>
              <a:gd name="connsiteX16" fmla="*/ 22177 w 43256"/>
              <a:gd name="connsiteY16" fmla="*/ 4579 h 82808"/>
              <a:gd name="connsiteX17" fmla="*/ 22536 w 43256"/>
              <a:gd name="connsiteY17" fmla="*/ 3189 h 82808"/>
              <a:gd name="connsiteX18" fmla="*/ 14036 w 43256"/>
              <a:gd name="connsiteY18" fmla="*/ 5051 h 82808"/>
              <a:gd name="connsiteX19" fmla="*/ 15336 w 43256"/>
              <a:gd name="connsiteY19" fmla="*/ 6399 h 82808"/>
              <a:gd name="connsiteX20" fmla="*/ 4163 w 43256"/>
              <a:gd name="connsiteY20" fmla="*/ 15648 h 82808"/>
              <a:gd name="connsiteX21" fmla="*/ 3936 w 43256"/>
              <a:gd name="connsiteY21" fmla="*/ 14229 h 8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82808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310794" h="3316607">
                <a:moveTo>
                  <a:pt x="723102" y="1940871"/>
                </a:moveTo>
                <a:cubicBezTo>
                  <a:pt x="723102" y="1967415"/>
                  <a:pt x="666831" y="1820779"/>
                  <a:pt x="675040" y="1988933"/>
                </a:cubicBezTo>
                <a:cubicBezTo>
                  <a:pt x="683249" y="2157087"/>
                  <a:pt x="772359" y="2976342"/>
                  <a:pt x="772359" y="2949798"/>
                </a:cubicBezTo>
                <a:cubicBezTo>
                  <a:pt x="772359" y="2923254"/>
                  <a:pt x="683249" y="2060963"/>
                  <a:pt x="675040" y="1892809"/>
                </a:cubicBezTo>
                <a:cubicBezTo>
                  <a:pt x="666831" y="1724655"/>
                  <a:pt x="723102" y="1914327"/>
                  <a:pt x="723102" y="1940871"/>
                </a:cubicBezTo>
                <a:close/>
              </a:path>
              <a:path w="2310794" h="3316607">
                <a:moveTo>
                  <a:pt x="796779" y="1883258"/>
                </a:moveTo>
                <a:cubicBezTo>
                  <a:pt x="808844" y="2138170"/>
                  <a:pt x="826131" y="3316607"/>
                  <a:pt x="773043" y="3316607"/>
                </a:cubicBezTo>
                <a:cubicBezTo>
                  <a:pt x="719955" y="3316607"/>
                  <a:pt x="604531" y="1936346"/>
                  <a:pt x="604531" y="1883258"/>
                </a:cubicBezTo>
                <a:cubicBezTo>
                  <a:pt x="604531" y="1830170"/>
                  <a:pt x="647567" y="1787134"/>
                  <a:pt x="700655" y="1787134"/>
                </a:cubicBezTo>
                <a:cubicBezTo>
                  <a:pt x="753743" y="1787134"/>
                  <a:pt x="784714" y="1628346"/>
                  <a:pt x="796779" y="1883258"/>
                </a:cubicBezTo>
                <a:close/>
              </a:path>
              <a:path w="2310794" h="3316607">
                <a:moveTo>
                  <a:pt x="909506" y="1737810"/>
                </a:moveTo>
                <a:cubicBezTo>
                  <a:pt x="929653" y="1868091"/>
                  <a:pt x="965836" y="2375312"/>
                  <a:pt x="886204" y="2375312"/>
                </a:cubicBezTo>
                <a:cubicBezTo>
                  <a:pt x="806572" y="2375312"/>
                  <a:pt x="621132" y="1817442"/>
                  <a:pt x="621132" y="1737810"/>
                </a:cubicBezTo>
                <a:cubicBezTo>
                  <a:pt x="621132" y="1658178"/>
                  <a:pt x="685687" y="1593623"/>
                  <a:pt x="765319" y="1593623"/>
                </a:cubicBezTo>
                <a:cubicBezTo>
                  <a:pt x="844951" y="1593623"/>
                  <a:pt x="889359" y="1607529"/>
                  <a:pt x="909506" y="1737810"/>
                </a:cubicBezTo>
                <a:close/>
              </a:path>
              <a:path w="43256" h="82808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308304" y="4949187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Print" pitchFamily="2" charset="0"/>
              </a:rPr>
              <a:t>Предварительная встреча участников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00092" y="1211224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Segoe Print" pitchFamily="2" charset="0"/>
              </a:rPr>
              <a:t>Школьная администрация</a:t>
            </a:r>
          </a:p>
          <a:p>
            <a:pPr algn="ctr"/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491880" y="5661343"/>
            <a:ext cx="2581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Segoe Print" pitchFamily="2" charset="0"/>
              </a:rPr>
              <a:t>Примирительная встреча</a:t>
            </a:r>
            <a:endParaRPr lang="ru-RU" sz="2000" b="1" dirty="0">
              <a:latin typeface="Segoe Print" pitchFamily="2" charset="0"/>
            </a:endParaRPr>
          </a:p>
        </p:txBody>
      </p:sp>
      <p:sp>
        <p:nvSpPr>
          <p:cNvPr id="28" name="Выноска-облако 27"/>
          <p:cNvSpPr/>
          <p:nvPr/>
        </p:nvSpPr>
        <p:spPr>
          <a:xfrm>
            <a:off x="7308304" y="1784546"/>
            <a:ext cx="1835696" cy="1304318"/>
          </a:xfrm>
          <a:prstGeom prst="cloudCallout">
            <a:avLst>
              <a:gd name="adj1" fmla="val -105006"/>
              <a:gd name="adj2" fmla="val 568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452320" y="2156351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Print" pitchFamily="2" charset="0"/>
              </a:rPr>
              <a:t>Родители</a:t>
            </a:r>
            <a:endParaRPr lang="ru-RU" sz="2000" b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9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/>
              <a:t>Цель медиации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91" y="980729"/>
            <a:ext cx="9468544" cy="172819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добиться </a:t>
            </a:r>
            <a:r>
              <a:rPr lang="ru-RU" sz="3600" b="1" dirty="0"/>
              <a:t>соглашения между </a:t>
            </a:r>
            <a:r>
              <a:rPr lang="ru-RU" sz="3600" b="1" dirty="0" smtClean="0"/>
              <a:t>сторонами</a:t>
            </a:r>
            <a:endParaRPr lang="ru-RU" sz="3600" b="1" dirty="0"/>
          </a:p>
        </p:txBody>
      </p:sp>
      <p:pic>
        <p:nvPicPr>
          <p:cNvPr id="14338" name="Picture 2" descr="https://avatars.mds.yandex.net/i?id=a2de1f532f91da5c532e925aa6ef135a_l-5342982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9" t="20763" r="23623" b="25287"/>
          <a:stretch/>
        </p:blipFill>
        <p:spPr bwMode="auto">
          <a:xfrm>
            <a:off x="683568" y="2240868"/>
            <a:ext cx="432955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348880"/>
            <a:ext cx="333394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851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57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yt3.ggpht.com/a/AATXAJwIS0H7aE9qRKhXHK_PfdA-i-6O4plcv6U_bWQT=s900-c-k-c0xffffffff-no-rj-m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b="17591"/>
          <a:stretch/>
        </p:blipFill>
        <p:spPr bwMode="auto">
          <a:xfrm>
            <a:off x="155573" y="663891"/>
            <a:ext cx="4226365" cy="3109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613773" y="770689"/>
            <a:ext cx="5542384" cy="1470025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Школьная служба </a:t>
            </a:r>
            <a:r>
              <a:rPr lang="ru-RU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примирения</a:t>
            </a:r>
            <a:br>
              <a:rPr lang="ru-RU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</a:br>
            <a:r>
              <a:rPr lang="ru-RU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«</a:t>
            </a:r>
            <a:r>
              <a:rPr lang="ru-RU" u="sng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Маячок»</a:t>
            </a:r>
          </a:p>
        </p:txBody>
      </p:sp>
      <p:sp>
        <p:nvSpPr>
          <p:cNvPr id="4" name="AutoShape 2" descr="https://lyceum3-brn.ru/media/k2/items/cache/426eebb550cd46ce73cc8dcc4d1699c9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lyceum3-brn.ru/media/k2/items/cache/426eebb550cd46ce73cc8dcc4d1699c9_X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7975" y="4659634"/>
            <a:ext cx="61926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Девиз:</a:t>
            </a:r>
          </a:p>
          <a:p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труден будет путь,</a:t>
            </a:r>
          </a:p>
          <a:p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Маячок не даст свернуть! </a:t>
            </a:r>
          </a:p>
          <a:p>
            <a:endParaRPr lang="ru-RU" sz="32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sun9-north.userapi.com/sun9-85/s/v1/ig2/7D-0chHmrTnF9j1DnOVQEWujX1z2NF1UFYSfvLiVOr5IYp50MkjLeQXh4cQu7eVP8WN-LK6FsHKiIwwOVW7NbNfY.jpg?size=1040x780&amp;quality=95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20" b="5694"/>
          <a:stretch/>
        </p:blipFill>
        <p:spPr bwMode="auto">
          <a:xfrm>
            <a:off x="4999703" y="2441249"/>
            <a:ext cx="4144297" cy="3074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9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Школьная служба примирения «Маячок»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Состав участников:</a:t>
            </a:r>
            <a:br>
              <a:rPr lang="ru-RU" b="1" dirty="0" smtClean="0"/>
            </a:br>
            <a:r>
              <a:rPr lang="ru-RU" b="1" dirty="0" smtClean="0"/>
              <a:t> - 4 медиатора (обучающиеся 8-10 классов)</a:t>
            </a:r>
            <a:br>
              <a:rPr lang="ru-RU" b="1" dirty="0" smtClean="0"/>
            </a:br>
            <a:r>
              <a:rPr lang="ru-RU" b="1" dirty="0" smtClean="0"/>
              <a:t>- 3 педагога</a:t>
            </a:r>
            <a:br>
              <a:rPr lang="ru-RU" b="1" dirty="0" smtClean="0"/>
            </a:br>
            <a:r>
              <a:rPr lang="ru-RU" b="1" dirty="0" smtClean="0"/>
              <a:t>- 2 родителя</a:t>
            </a:r>
            <a:br>
              <a:rPr lang="ru-RU" b="1" dirty="0" smtClean="0"/>
            </a:br>
            <a:r>
              <a:rPr lang="ru-RU" b="1" dirty="0" smtClean="0"/>
              <a:t>Каждый год реализуется не менее 6 примирительных программ</a:t>
            </a:r>
            <a:br>
              <a:rPr lang="ru-RU" b="1" dirty="0" smtClean="0"/>
            </a:br>
            <a:r>
              <a:rPr lang="ru-RU" b="1" dirty="0" smtClean="0"/>
              <a:t>Ведется просветительская и профилактическая работа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64257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становления ШСП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1"/>
            <a:ext cx="8496944" cy="442108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2018 год – год вопросов</a:t>
            </a:r>
            <a:br>
              <a:rPr lang="ru-RU" b="1" dirty="0" smtClean="0"/>
            </a:br>
            <a:endParaRPr lang="ru-RU" b="1" dirty="0" smtClean="0"/>
          </a:p>
          <a:p>
            <a:r>
              <a:rPr lang="ru-RU" b="1" dirty="0" smtClean="0"/>
              <a:t>2019 год (сентябрь)  -  О. В. Коновалова обучающий </a:t>
            </a:r>
            <a:r>
              <a:rPr lang="ru-RU" b="1" dirty="0"/>
              <a:t>семинар-тренинг «Формирование медиативных навыков с целью проведения примирительных </a:t>
            </a:r>
            <a:r>
              <a:rPr lang="ru-RU" b="1" dirty="0" smtClean="0"/>
              <a:t>программ</a:t>
            </a:r>
            <a:r>
              <a:rPr lang="ru-RU" b="1" dirty="0"/>
              <a:t>» </a:t>
            </a:r>
            <a:r>
              <a:rPr lang="ru-RU" b="1" dirty="0" smtClean="0"/>
              <a:t>.</a:t>
            </a:r>
            <a:br>
              <a:rPr lang="ru-RU" b="1" dirty="0" smtClean="0"/>
            </a:br>
            <a:endParaRPr lang="ru-RU" b="1" dirty="0" smtClean="0"/>
          </a:p>
          <a:p>
            <a:r>
              <a:rPr lang="ru-RU" b="1" dirty="0" smtClean="0"/>
              <a:t>2019 год (октябрь) – образование ШСП</a:t>
            </a:r>
            <a:br>
              <a:rPr lang="ru-RU" b="1" dirty="0" smtClean="0"/>
            </a:br>
            <a:endParaRPr lang="ru-RU" b="1" dirty="0" smtClean="0"/>
          </a:p>
          <a:p>
            <a:r>
              <a:rPr lang="ru-RU" b="1" dirty="0" smtClean="0"/>
              <a:t>2020-2022 год – участие в межрегиональных проектах для медиаторов ШСП, организованных Ассоциацией детских служб примирения </a:t>
            </a:r>
            <a:r>
              <a:rPr lang="ru-RU" b="1" dirty="0"/>
              <a:t>С</a:t>
            </a:r>
            <a:r>
              <a:rPr lang="ru-RU" b="1" dirty="0" smtClean="0"/>
              <a:t>амарской области.</a:t>
            </a:r>
            <a:br>
              <a:rPr lang="ru-RU" b="1" dirty="0" smtClean="0"/>
            </a:br>
            <a:endParaRPr lang="ru-RU" b="1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601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072035"/>
              </p:ext>
            </p:extLst>
          </p:nvPr>
        </p:nvGraphicFramePr>
        <p:xfrm>
          <a:off x="871538" y="1700808"/>
          <a:ext cx="8092950" cy="442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639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Вы можете обратиться в службу медиации, если: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02061" y="2968626"/>
            <a:ext cx="626464" cy="626464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Хорда 6"/>
          <p:cNvSpPr/>
          <p:nvPr/>
        </p:nvSpPr>
        <p:spPr>
          <a:xfrm>
            <a:off x="873872" y="3031272"/>
            <a:ext cx="501171" cy="501171"/>
          </a:xfrm>
          <a:prstGeom prst="chord">
            <a:avLst>
              <a:gd name="adj1" fmla="val 20431728"/>
              <a:gd name="adj2" fmla="val 11968272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Овал 7"/>
          <p:cNvSpPr/>
          <p:nvPr/>
        </p:nvSpPr>
        <p:spPr>
          <a:xfrm>
            <a:off x="3443454" y="3595090"/>
            <a:ext cx="626464" cy="626464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Овал 8"/>
          <p:cNvSpPr/>
          <p:nvPr/>
        </p:nvSpPr>
        <p:spPr>
          <a:xfrm>
            <a:off x="6381561" y="4046989"/>
            <a:ext cx="626464" cy="626464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Овал 9"/>
          <p:cNvSpPr/>
          <p:nvPr/>
        </p:nvSpPr>
        <p:spPr>
          <a:xfrm>
            <a:off x="802059" y="4869302"/>
            <a:ext cx="626464" cy="626464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Овал 10"/>
          <p:cNvSpPr/>
          <p:nvPr/>
        </p:nvSpPr>
        <p:spPr>
          <a:xfrm>
            <a:off x="3443453" y="5182535"/>
            <a:ext cx="626464" cy="626464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6369491" y="5433120"/>
            <a:ext cx="626464" cy="626464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Хорда 12"/>
          <p:cNvSpPr/>
          <p:nvPr/>
        </p:nvSpPr>
        <p:spPr>
          <a:xfrm>
            <a:off x="6444207" y="5433120"/>
            <a:ext cx="501171" cy="501171"/>
          </a:xfrm>
          <a:prstGeom prst="chord">
            <a:avLst>
              <a:gd name="adj1" fmla="val 1168272"/>
              <a:gd name="adj2" fmla="val 9631728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Хорда 13"/>
          <p:cNvSpPr/>
          <p:nvPr/>
        </p:nvSpPr>
        <p:spPr>
          <a:xfrm>
            <a:off x="3506100" y="5245181"/>
            <a:ext cx="501171" cy="501171"/>
          </a:xfrm>
          <a:prstGeom prst="chord">
            <a:avLst>
              <a:gd name="adj1" fmla="val 16200000"/>
              <a:gd name="adj2" fmla="val 16200000"/>
            </a:avLst>
          </a:prstGeom>
          <a:blipFill rotWithShape="0">
            <a:blip r:embed="rId7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Хорда 14"/>
          <p:cNvSpPr/>
          <p:nvPr/>
        </p:nvSpPr>
        <p:spPr>
          <a:xfrm>
            <a:off x="864706" y="4903516"/>
            <a:ext cx="501171" cy="501171"/>
          </a:xfrm>
          <a:prstGeom prst="chord">
            <a:avLst>
              <a:gd name="adj1" fmla="val 16200000"/>
              <a:gd name="adj2" fmla="val 9517111"/>
            </a:avLst>
          </a:prstGeom>
          <a:blipFill rotWithShape="0">
            <a:blip r:embed="rId7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Хорда 15"/>
          <p:cNvSpPr/>
          <p:nvPr/>
        </p:nvSpPr>
        <p:spPr>
          <a:xfrm>
            <a:off x="6432138" y="4117491"/>
            <a:ext cx="501171" cy="501171"/>
          </a:xfrm>
          <a:prstGeom prst="chord">
            <a:avLst>
              <a:gd name="adj1" fmla="val 20431728"/>
              <a:gd name="adj2" fmla="val 11968272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Хорда 16"/>
          <p:cNvSpPr/>
          <p:nvPr/>
        </p:nvSpPr>
        <p:spPr>
          <a:xfrm>
            <a:off x="3506100" y="3595090"/>
            <a:ext cx="501171" cy="501171"/>
          </a:xfrm>
          <a:prstGeom prst="chord">
            <a:avLst>
              <a:gd name="adj1" fmla="val 1168272"/>
              <a:gd name="adj2" fmla="val 9631728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TextBox 17"/>
          <p:cNvSpPr txBox="1"/>
          <p:nvPr/>
        </p:nvSpPr>
        <p:spPr>
          <a:xfrm>
            <a:off x="4069918" y="5247351"/>
            <a:ext cx="1870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Вы чувствуете себя лишним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36704" y="5624333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Вы поругались</a:t>
            </a:r>
            <a:endParaRPr lang="ru-RU" sz="2000" b="1" dirty="0"/>
          </a:p>
        </p:txBody>
      </p:sp>
      <p:pic>
        <p:nvPicPr>
          <p:cNvPr id="20" name="Picture 4" descr="https://yt3.ggpht.com/a/AATXAJwIS0H7aE9qRKhXHK_PfdA-i-6O4plcv6U_bWQT=s900-c-k-c0xffffffff-no-rj-mo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b="17591"/>
          <a:stretch/>
        </p:blipFill>
        <p:spPr bwMode="auto">
          <a:xfrm>
            <a:off x="-62647" y="14270"/>
            <a:ext cx="1428524" cy="1051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11" y="33423"/>
            <a:ext cx="8229600" cy="1143000"/>
          </a:xfrm>
        </p:spPr>
        <p:txBody>
          <a:bodyPr/>
          <a:lstStyle/>
          <a:p>
            <a:r>
              <a:rPr lang="ru-RU" b="1" dirty="0" smtClean="0"/>
              <a:t>ЦЕЛЬ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школьной </a:t>
            </a:r>
            <a:r>
              <a:rPr lang="ru-RU" b="1" dirty="0"/>
              <a:t>службы примирения - формировать умение обучающихся, работников организации и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педагогов </a:t>
            </a:r>
            <a:r>
              <a:rPr lang="ru-RU" b="1" dirty="0"/>
              <a:t>цивилизованно и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конструктивно </a:t>
            </a:r>
            <a:r>
              <a:rPr lang="ru-RU" b="1" dirty="0"/>
              <a:t>решать </a:t>
            </a:r>
            <a:r>
              <a:rPr lang="ru-RU" b="1" dirty="0" smtClean="0"/>
              <a:t>конфликты.</a:t>
            </a:r>
          </a:p>
          <a:p>
            <a:pPr marL="0" indent="0">
              <a:buNone/>
            </a:pPr>
            <a:r>
              <a:rPr lang="ru-RU" b="1" dirty="0" smtClean="0"/>
              <a:t>Помощь </a:t>
            </a:r>
            <a:r>
              <a:rPr lang="ru-RU" b="1" dirty="0"/>
              <a:t>в разрешении конфликтных ситуаций на основе принципов восстановительной медиации.</a:t>
            </a:r>
            <a:endParaRPr lang="ru-RU" dirty="0"/>
          </a:p>
        </p:txBody>
      </p:sp>
      <p:pic>
        <p:nvPicPr>
          <p:cNvPr id="4" name="Содержимое 3" descr="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550" y="4509120"/>
            <a:ext cx="3420450" cy="234888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7410" name="Picture 2" descr="https://sun9-west.userapi.com/sun9-51/s/v1/ig2/Zo6bxybknYTzFbitA-NWcNCZNXU4HgV9lZMwpcnVhJlnBy0tET5b6cPrELtjGFSvhtoq3sF7yBS1m8j-_aW2FGAe.jpg?size=810x108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423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60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Основные принципы восстановительной</a:t>
            </a:r>
            <a:r>
              <a:rPr lang="ru-RU" dirty="0"/>
              <a:t>  </a:t>
            </a:r>
            <a:r>
              <a:rPr lang="ru-RU" b="1" dirty="0"/>
              <a:t>медиации: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7524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07904" y="5314950"/>
            <a:ext cx="2571749" cy="15430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/>
          </a:p>
        </p:txBody>
      </p:sp>
    </p:spTree>
    <p:extLst>
      <p:ext uri="{BB962C8B-B14F-4D97-AF65-F5344CB8AC3E}">
        <p14:creationId xmlns:p14="http://schemas.microsoft.com/office/powerpoint/2010/main" val="2704447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2617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«</a:t>
            </a:r>
            <a:r>
              <a:rPr lang="ru-RU" sz="2800" b="1" dirty="0" smtClean="0"/>
              <a:t>Медиативный подход» – инструмент позитивного общения между взрослыми и детьми</a:t>
            </a:r>
            <a:br>
              <a:rPr lang="ru-RU" sz="2800" b="1" dirty="0" smtClean="0"/>
            </a:br>
            <a:r>
              <a:rPr lang="ru-RU" sz="2800" b="1" dirty="0" smtClean="0"/>
              <a:t>«Служба примирения» – это новая технология решения конфликтных ситуаций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52575"/>
            <a:ext cx="4992555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2114034"/>
            <a:ext cx="4441587" cy="333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48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Техники восстановительной медиации</a:t>
            </a:r>
            <a:r>
              <a:rPr lang="ru-RU" u="sng" dirty="0" smtClean="0"/>
              <a:t>: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dirty="0"/>
              <a:t>медиативная </a:t>
            </a:r>
            <a:r>
              <a:rPr lang="ru-RU" b="1" dirty="0" smtClean="0"/>
              <a:t>беседа</a:t>
            </a:r>
            <a:endParaRPr lang="ru-RU" dirty="0"/>
          </a:p>
          <a:p>
            <a:pPr lvl="0"/>
            <a:r>
              <a:rPr lang="ru-RU" b="1" dirty="0" smtClean="0"/>
              <a:t>диалог</a:t>
            </a:r>
            <a:endParaRPr lang="ru-RU" dirty="0"/>
          </a:p>
          <a:p>
            <a:pPr lvl="0"/>
            <a:r>
              <a:rPr lang="ru-RU" b="1" dirty="0"/>
              <a:t>мозговой </a:t>
            </a:r>
            <a:r>
              <a:rPr lang="ru-RU" b="1" dirty="0" smtClean="0"/>
              <a:t>штурм</a:t>
            </a:r>
            <a:endParaRPr lang="ru-RU" dirty="0"/>
          </a:p>
          <a:p>
            <a:pPr lvl="0"/>
            <a:r>
              <a:rPr lang="ru-RU" b="1" dirty="0" smtClean="0"/>
              <a:t>переговоры</a:t>
            </a:r>
            <a:endParaRPr lang="ru-RU" dirty="0"/>
          </a:p>
          <a:p>
            <a:pPr lvl="0"/>
            <a:r>
              <a:rPr lang="ru-RU" b="1" dirty="0"/>
              <a:t>методы решение </a:t>
            </a:r>
            <a:r>
              <a:rPr lang="ru-RU" b="1" dirty="0" smtClean="0"/>
              <a:t>проблемы</a:t>
            </a:r>
            <a:endParaRPr lang="ru-RU" dirty="0"/>
          </a:p>
          <a:p>
            <a:pPr lvl="0"/>
            <a:r>
              <a:rPr lang="ru-RU" b="1" dirty="0"/>
              <a:t>методы активного </a:t>
            </a:r>
            <a:r>
              <a:rPr lang="ru-RU" b="1" dirty="0" smtClean="0"/>
              <a:t>слушание</a:t>
            </a:r>
            <a:endParaRPr lang="ru-RU" dirty="0"/>
          </a:p>
          <a:p>
            <a:pPr lvl="0"/>
            <a:r>
              <a:rPr lang="ru-RU" b="1" dirty="0"/>
              <a:t>пассивное </a:t>
            </a:r>
            <a:r>
              <a:rPr lang="ru-RU" b="1" dirty="0" smtClean="0"/>
              <a:t>слушание</a:t>
            </a:r>
            <a:endParaRPr lang="ru-RU" dirty="0"/>
          </a:p>
          <a:p>
            <a:pPr lvl="0"/>
            <a:r>
              <a:rPr lang="ru-RU" b="1" dirty="0" smtClean="0"/>
              <a:t>перефразирование</a:t>
            </a:r>
            <a:endParaRPr lang="ru-RU" dirty="0"/>
          </a:p>
          <a:p>
            <a:pPr lvl="0"/>
            <a:r>
              <a:rPr lang="ru-RU" b="1" dirty="0"/>
              <a:t> «отражение чувств и состояний</a:t>
            </a:r>
            <a:r>
              <a:rPr lang="ru-RU" b="1" dirty="0" smtClean="0"/>
              <a:t>»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s://im0-tub-ru.yandex.net/i?id=aada20df74c952179ec40e82a96f723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1620549"/>
            <a:ext cx="2928957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9385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3682752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Алгоритм проведения программы примирения</a:t>
            </a:r>
            <a:r>
              <a:rPr lang="ru-RU" dirty="0"/>
              <a:t> 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4374" y="0"/>
            <a:ext cx="4626688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09321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1639"/>
            <a:ext cx="8136904" cy="180519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prstClr val="black"/>
                </a:solidFill>
                <a:ea typeface="+mj-ea"/>
                <a:cs typeface="+mj-cs"/>
              </a:rPr>
              <a:t>Е</a:t>
            </a:r>
            <a:r>
              <a:rPr lang="ru-RU" sz="2400" b="1" dirty="0" smtClean="0">
                <a:solidFill>
                  <a:prstClr val="black"/>
                </a:solidFill>
                <a:ea typeface="+mj-ea"/>
                <a:cs typeface="+mj-cs"/>
              </a:rPr>
              <a:t>сли участников конфликта </a:t>
            </a:r>
            <a:r>
              <a:rPr lang="ru-RU" sz="2400" b="1" dirty="0">
                <a:solidFill>
                  <a:prstClr val="black"/>
                </a:solidFill>
                <a:ea typeface="+mj-ea"/>
                <a:cs typeface="+mj-cs"/>
              </a:rPr>
              <a:t>становится </a:t>
            </a:r>
            <a:r>
              <a:rPr lang="ru-RU" sz="2400" b="1" dirty="0" smtClean="0">
                <a:solidFill>
                  <a:prstClr val="black"/>
                </a:solidFill>
                <a:ea typeface="+mj-ea"/>
                <a:cs typeface="+mj-cs"/>
              </a:rPr>
              <a:t>много, активно </a:t>
            </a:r>
            <a:r>
              <a:rPr lang="ru-RU" sz="2400" b="1" dirty="0">
                <a:solidFill>
                  <a:prstClr val="black"/>
                </a:solidFill>
                <a:ea typeface="+mj-ea"/>
                <a:cs typeface="+mj-cs"/>
              </a:rPr>
              <a:t>применяем «</a:t>
            </a:r>
            <a:r>
              <a:rPr lang="ru-RU" sz="2400" b="1" dirty="0" smtClean="0">
                <a:solidFill>
                  <a:prstClr val="black"/>
                </a:solidFill>
                <a:ea typeface="+mj-ea"/>
                <a:cs typeface="+mj-cs"/>
              </a:rPr>
              <a:t>Круги»: «Круг </a:t>
            </a:r>
            <a:r>
              <a:rPr lang="ru-RU" sz="2400" b="1" dirty="0">
                <a:solidFill>
                  <a:prstClr val="black"/>
                </a:solidFill>
                <a:ea typeface="+mj-ea"/>
                <a:cs typeface="+mj-cs"/>
              </a:rPr>
              <a:t>заботы», «Круг сообщества». Где ведущий круга проводит примирительную программу. С применением символа слова и  правил круга. </a:t>
            </a:r>
            <a:br>
              <a:rPr lang="ru-RU" sz="24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4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4" b="4820"/>
          <a:stretch/>
        </p:blipFill>
        <p:spPr>
          <a:xfrm>
            <a:off x="2843808" y="3395153"/>
            <a:ext cx="3384376" cy="33097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0"/>
          <a:stretch/>
        </p:blipFill>
        <p:spPr>
          <a:xfrm>
            <a:off x="5940152" y="1916832"/>
            <a:ext cx="3132279" cy="34492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0" b="5237"/>
          <a:stretch/>
        </p:blipFill>
        <p:spPr>
          <a:xfrm>
            <a:off x="82784" y="1988840"/>
            <a:ext cx="3075806" cy="287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93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55" y="404664"/>
            <a:ext cx="8857625" cy="264581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   Профилактическая и просветительская работа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19458" name="Picture 2" descr="https://sun9-west.userapi.com/sun9-51/s/v1/ig2/Zo6bxybknYTzFbitA-NWcNCZNXU4HgV9lZMwpcnVhJlnBy0tET5b6cPrELtjGFSvhtoq3sF7yBS1m8j-_aW2FGAe.jpg?size=810x1080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2701361" cy="360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s://sun9-west.userapi.com/sun9-6/s/v1/ig2/nKMkR7llXumxJe1N02vVn7pGcZVRCGCaqUrfAZ29bUamEFWpwQNF-y43TYT85fzcIz8Ibq4uu0vz-dhYjBLu8Vlf.jpg?size=780x1040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326" y="2636912"/>
            <a:ext cx="2945674" cy="392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s://sun9-east.userapi.com/sun9-26/s/v1/ig2/yW_aE6f-P2AmHBVM_HNdRnm0Qy6DKPaUPmoR46ErtC3phMP22dgyaP5Rd2LrzzEZydToMY8RGtge4MoaE6tLis8i.jpg?size=780x1040&amp;quality=95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9"/>
          <a:stretch/>
        </p:blipFill>
        <p:spPr bwMode="auto">
          <a:xfrm>
            <a:off x="2627784" y="1959851"/>
            <a:ext cx="4031438" cy="466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186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ru-RU" b="1" dirty="0" smtClean="0"/>
              <a:t>Что даёт ШСП?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sz="3200" b="1" dirty="0" smtClean="0"/>
              <a:t>Помогает в коммуникации, общении</a:t>
            </a:r>
            <a:br>
              <a:rPr lang="ru-RU" sz="3200" b="1" dirty="0" smtClean="0"/>
            </a:br>
            <a:r>
              <a:rPr lang="ru-RU" sz="3200" b="1" dirty="0" smtClean="0"/>
              <a:t>- Развивает гибкие социальные навыки, умение контактировать, договариваться друг с другом</a:t>
            </a:r>
            <a:br>
              <a:rPr lang="ru-RU" sz="3200" b="1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b="1" dirty="0" smtClean="0">
                <a:solidFill>
                  <a:srgbClr val="C00000"/>
                </a:solidFill>
              </a:rPr>
              <a:t>Медиация – путь к гармонии.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860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«Ветер и солнце» К. Ушинский</a:t>
            </a:r>
            <a:endParaRPr lang="ru-RU" dirty="0"/>
          </a:p>
        </p:txBody>
      </p:sp>
      <p:pic>
        <p:nvPicPr>
          <p:cNvPr id="20482" name="Picture 2" descr="https://avatars.mds.yandex.net/i?id=6beffbc79cfe281fe3656dc02a73c902_l-521060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3"/>
            <a:ext cx="896888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91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«Диалоги с пользой </a:t>
            </a:r>
            <a:r>
              <a:rPr lang="ru-RU" b="1" dirty="0" smtClean="0"/>
              <a:t>1,2,3</a:t>
            </a:r>
            <a:r>
              <a:rPr lang="ru-RU" b="1" dirty="0" smtClean="0"/>
              <a:t>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61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https://sun9-north.userapi.com/sun9-86/s/v1/ig2/tc7gWTCdxCkWKsZ5CauHOL5G_FEptbsUzM-Gy3fgQ-fwvjgnM9Jn6qpX2jL-jHrKn7yPotw2-9YnDgZECpfXlksL.jpg?size=1280x720&amp;quality=9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36" y="1844824"/>
            <a:ext cx="7046982" cy="396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660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0182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http://ribkino.ucoz.ru/foto/hbceyrb/imgonline-com-ua-Transparent-backgr-yh11uViFTx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6200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12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Участие в проектах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3921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- </a:t>
            </a:r>
            <a:r>
              <a:rPr lang="ru-RU" sz="2800" b="1" dirty="0" smtClean="0"/>
              <a:t>Областная профильная онлайн-смена активистов «Опережая завтра»</a:t>
            </a:r>
            <a:br>
              <a:rPr lang="ru-RU" sz="2800" b="1" dirty="0" smtClean="0"/>
            </a:br>
            <a:r>
              <a:rPr lang="ru-RU" sz="2800" b="1" dirty="0" smtClean="0"/>
              <a:t>- Конкурс рисунков «Ребята, давайте жить дружно!»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1026" name="Picture 2" descr="https://sun9-east.userapi.com/sun9-60/s/v1/ig2/KUHjr1RRoMz4OVe5zsFyFwNzb3EuCdNprNA84PD5kUB7YO-lz9KAxp1Ah_qXunFvJnh30tU9o2zhhzEFukogdg8H.jpg?size=780x1040&amp;quality=9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2700300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north.userapi.com/sun9-82/s/v1/ig2/mzr_tjEeys1_0byqgUIQWuqO-yfcVWRkLRlR1fUGv2Hour1F6t6hTAkfvn4fmGlcv7b9Vo-CKO24RGjimZJ5rLvD.jpg?size=960x720&amp;quality=96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8" t="8387" r="4829" b="72630"/>
          <a:stretch/>
        </p:blipFill>
        <p:spPr bwMode="auto">
          <a:xfrm>
            <a:off x="7227850" y="260648"/>
            <a:ext cx="1637071" cy="13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914" y="2825229"/>
            <a:ext cx="2721901" cy="384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929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Просветительские и развивающие проекты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500" b="1" dirty="0">
                <a:solidFill>
                  <a:prstClr val="black"/>
                </a:solidFill>
                <a:ea typeface="+mj-ea"/>
                <a:cs typeface="+mj-cs"/>
              </a:rPr>
              <a:t>«Народный фольклор на службе мира» </a:t>
            </a:r>
            <a:r>
              <a:rPr lang="ru-RU" b="1" dirty="0" smtClean="0"/>
              <a:t>«Перевертыши»</a:t>
            </a:r>
            <a:br>
              <a:rPr lang="ru-RU" b="1" dirty="0" smtClean="0"/>
            </a:br>
            <a:r>
              <a:rPr lang="ru-RU" b="1" dirty="0" smtClean="0"/>
              <a:t>«Медиаторы спешат на помощь»</a:t>
            </a:r>
            <a:br>
              <a:rPr lang="ru-RU" b="1" dirty="0" smtClean="0"/>
            </a:br>
            <a:r>
              <a:rPr lang="ru-RU" b="1" dirty="0" smtClean="0"/>
              <a:t>«Я учусь миру»</a:t>
            </a:r>
            <a:br>
              <a:rPr lang="ru-RU" b="1" dirty="0" smtClean="0"/>
            </a:br>
            <a:r>
              <a:rPr lang="ru-RU" b="1" dirty="0" smtClean="0"/>
              <a:t>«Традиции примирения российского народа:</a:t>
            </a:r>
            <a:br>
              <a:rPr lang="ru-RU" b="1" dirty="0" smtClean="0"/>
            </a:br>
            <a:r>
              <a:rPr lang="ru-RU" b="1" dirty="0" smtClean="0"/>
              <a:t>неизведанная глубина»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 err="1" smtClean="0"/>
              <a:t>Медиабельность</a:t>
            </a:r>
            <a:r>
              <a:rPr lang="ru-RU" b="1" dirty="0" smtClean="0"/>
              <a:t> случая»</a:t>
            </a:r>
            <a:br>
              <a:rPr lang="ru-RU" b="1" dirty="0" smtClean="0"/>
            </a:br>
            <a:r>
              <a:rPr lang="ru-RU" b="1" dirty="0" smtClean="0"/>
              <a:t>«АЗБУКИВЕДИ»</a:t>
            </a:r>
            <a:br>
              <a:rPr lang="ru-RU" b="1" dirty="0" smtClean="0"/>
            </a:br>
            <a:r>
              <a:rPr lang="ru-RU" b="1" dirty="0" smtClean="0"/>
              <a:t>Онлайн-школа «</a:t>
            </a:r>
            <a:r>
              <a:rPr lang="en-US" b="1" dirty="0" smtClean="0"/>
              <a:t>PRO-</a:t>
            </a:r>
            <a:r>
              <a:rPr lang="ru-RU" b="1" dirty="0" smtClean="0"/>
              <a:t>медиатор»</a:t>
            </a:r>
            <a:br>
              <a:rPr lang="ru-RU" b="1" dirty="0" smtClean="0"/>
            </a:br>
            <a:r>
              <a:rPr lang="ru-RU" b="1" dirty="0" smtClean="0"/>
              <a:t>Просветительский проект «</a:t>
            </a:r>
            <a:r>
              <a:rPr lang="ru-RU" b="1" dirty="0" err="1" smtClean="0"/>
              <a:t>Обидка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3879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un9-north.userapi.com/sun9-82/s/v1/ig2/mzr_tjEeys1_0byqgUIQWuqO-yfcVWRkLRlR1fUGv2Hour1F6t6hTAkfvn4fmGlcv7b9Vo-CKO24RGjimZJ5rLvD.jpg?size=960x720&amp;quality=9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" y="-3868"/>
            <a:ext cx="5249230" cy="393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west.userapi.com/sun9-1/s/v1/ig2/s_aT7_tXx5KtdC6bLVAQpJirw2V1TMXg3FrrYqdpbsH1gaiXjzH3eFSKjoBdl8MAshpAAJqrCayGQTgA4-jMC5aD.jpg?size=960x720&amp;quality=96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414" y="3068960"/>
            <a:ext cx="528058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west.userapi.com/sun9-55/s/v1/ig2/29WQ5ZO9t_CYVyFct5fPoWUxwAfhsD0RudtfX5Tg82ssZN9w9DQyb1h7oC7TNyKiAdaKtNU9y6E67yOSUeLaBt2W.jpg?size=960x720&amp;quality=96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933055"/>
            <a:ext cx="4128460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west.userapi.com/sun9-55/s/v1/ig2/qBvuE_-CPuIEmdRfqKeawN_M_Sa7jmtJkj99gOYFnnytl3G1NPtZs_sKsk6I4OI2hc4-grxN_vU36eOVREdHvuhC.jpg?size=960x720&amp;quality=96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422" y="-26010"/>
            <a:ext cx="4311425" cy="323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706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sun9-west.userapi.com/sun9-55/s/v1/ig2/29WQ5ZO9t_CYVyFct5fPoWUxwAfhsD0RudtfX5Tg82ssZN9w9DQyb1h7oC7TNyKiAdaKtNU9y6E67yOSUeLaBt2W.jpg?size=960x720&amp;quality=9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68"/>
            <a:ext cx="5808047" cy="435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east.userapi.com/sun9-18/s/v1/ig2/eklvW2YwBpzf--9RMq6aDUbJMMN5Y-S56e8KOaorvdFGdMw1fJlLdCBeyrud_otvZTYfYUVZFebvz99jZ_ctJByS.jpg?size=780x1040&amp;quality=96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16" y="1656543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3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312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Р</a:t>
            </a:r>
            <a:r>
              <a:rPr lang="ru-RU" sz="2800" b="1" dirty="0" smtClean="0"/>
              <a:t>азвивающий проект </a:t>
            </a:r>
            <a:r>
              <a:rPr lang="ru-RU" sz="2800" b="1" dirty="0"/>
              <a:t>«АЗБУКИВЕДИ</a:t>
            </a:r>
            <a:r>
              <a:rPr lang="ru-RU" sz="2800" b="1" dirty="0" smtClean="0"/>
              <a:t>» 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600000" cy="509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707904" y="274638"/>
            <a:ext cx="5436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mtClean="0"/>
              <a:t>«Традиции примирения российского народа: неизведанная глубина»</a:t>
            </a:r>
            <a:br>
              <a:rPr lang="ru-RU" sz="2400" b="1" smtClean="0"/>
            </a:br>
            <a:endParaRPr lang="ru-RU" sz="2400" dirty="0"/>
          </a:p>
        </p:txBody>
      </p:sp>
      <p:pic>
        <p:nvPicPr>
          <p:cNvPr id="6" name="Picture 4" descr="https://sun9-north.userapi.com/sun9-85/s/v1/ig2/tE5ISwx5EqEyJWZD__7MB6omsdKCSh8Dt6-eQupgAEmmK2gtQ10s0tHtXCgVSW3BgqbQ-tgVaadil-I-pFKSg1_1.jpg?size=796x1080&amp;quality=96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798822" cy="515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609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«Медиаторы спешат на помощь!» </a:t>
            </a:r>
            <a:endParaRPr lang="ru-RU" dirty="0"/>
          </a:p>
        </p:txBody>
      </p:sp>
      <p:pic>
        <p:nvPicPr>
          <p:cNvPr id="7170" name="Picture 2" descr="https://sun9-west.userapi.com/sun9-55/s/v1/ig2/29WQ5ZO9t_CYVyFct5fPoWUxwAfhsD0RudtfX5Tg82ssZN9w9DQyb1h7oC7TNyKiAdaKtNU9y6E67yOSUeLaBt2W.jpg?size=960x720&amp;quality=9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26891"/>
            <a:ext cx="7260611" cy="54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7662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3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603</TotalTime>
  <Words>353</Words>
  <Application>Microsoft Office PowerPoint</Application>
  <PresentationFormat>Экран (4:3)</PresentationFormat>
  <Paragraphs>85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Тема3</vt:lpstr>
      <vt:lpstr>Применение медиативных технологий разрешения проблемных ситуаций в школе».</vt:lpstr>
      <vt:lpstr>История становления ШСП</vt:lpstr>
      <vt:lpstr>«Диалоги с пользой 1,2,3» </vt:lpstr>
      <vt:lpstr>Участие в проектах</vt:lpstr>
      <vt:lpstr>Просветительские и развивающие проекты</vt:lpstr>
      <vt:lpstr>Презентация PowerPoint</vt:lpstr>
      <vt:lpstr>Презентация PowerPoint</vt:lpstr>
      <vt:lpstr>Развивающий проект «АЗБУКИВЕДИ» </vt:lpstr>
      <vt:lpstr>«Медиаторы спешат на помощь!» </vt:lpstr>
      <vt:lpstr>Презентация PowerPoint</vt:lpstr>
      <vt:lpstr>Областной семинар по межведомственному взаимодействию служб  профилактики</vt:lpstr>
      <vt:lpstr>Областной семинар по межведомственному взаимодействию служб профилактики</vt:lpstr>
      <vt:lpstr>   Школьная служба медиации  –  форма социально-психологической помощи в конфликтных ситуациях всем участникам образовательного процесса, которая обеспечивает возможность не карательного, а конструктивного разрешения конфликта.      </vt:lpstr>
      <vt:lpstr>Участники конфликта</vt:lpstr>
      <vt:lpstr>Презентация PowerPoint</vt:lpstr>
      <vt:lpstr>Цель медиации</vt:lpstr>
      <vt:lpstr>Презентация PowerPoint</vt:lpstr>
      <vt:lpstr>Школьная служба примирения «Маячок»</vt:lpstr>
      <vt:lpstr>Школьная служба примирения «Маячок»</vt:lpstr>
      <vt:lpstr>Вы можете обратиться в службу медиации, если:</vt:lpstr>
      <vt:lpstr>ЦЕЛЬ</vt:lpstr>
      <vt:lpstr>Основные принципы восстановительной  медиации: </vt:lpstr>
      <vt:lpstr>«Медиативный подход» – инструмент позитивного общения между взрослыми и детьми «Служба примирения» – это новая технология решения конфликтных ситуаций</vt:lpstr>
      <vt:lpstr>Техники восстановительной медиации:</vt:lpstr>
      <vt:lpstr>Алгоритм проведения программы примирения </vt:lpstr>
      <vt:lpstr>Презентация PowerPoint</vt:lpstr>
      <vt:lpstr>   Профилактическая и просветительская работа  </vt:lpstr>
      <vt:lpstr>Что даёт ШСП?  - Помогает в коммуникации, общении - Развивает гибкие социальные навыки, умение контактировать, договариваться друг с другом  Медиация – путь к гармонии.</vt:lpstr>
      <vt:lpstr>«Ветер и солнце» К. Ушинский</vt:lpstr>
      <vt:lpstr>Спасибо за внимание!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79273689871</dc:creator>
  <cp:lastModifiedBy>Monitor1928@outlook.com</cp:lastModifiedBy>
  <cp:revision>26</cp:revision>
  <dcterms:created xsi:type="dcterms:W3CDTF">2022-12-18T06:34:46Z</dcterms:created>
  <dcterms:modified xsi:type="dcterms:W3CDTF">2022-12-18T19:18:05Z</dcterms:modified>
</cp:coreProperties>
</file>