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1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0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78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6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44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2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2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5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3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8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7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94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0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3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57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EFBF-54BE-4443-A9F3-D9681525C80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DBBDF1-123D-42A6-AADA-81A47EFCD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6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705A0-F161-48AD-B9F7-426E6EA28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39687"/>
            <a:ext cx="7766936" cy="2911149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«Методы манипулирования сознанием взрослых и детей в современном мире»</a:t>
            </a:r>
          </a:p>
        </p:txBody>
      </p:sp>
    </p:spTree>
    <p:extLst>
      <p:ext uri="{BB962C8B-B14F-4D97-AF65-F5344CB8AC3E}">
        <p14:creationId xmlns:p14="http://schemas.microsoft.com/office/powerpoint/2010/main" val="356318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B0F28-2658-43C8-A842-E01BBF91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термин, заимствованный из английского языка, где он выступает производным от глагола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утверждать, настаивать на своем.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B381DA-793B-4636-AF2C-ECC7D8398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умение человека действовать самостоятельно и автономно, адекватно социальной ситуации на основе самоуважения и позитивного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способность к самоутверждению своей позиции с уважением к личным границам и интересам окружающих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6" name="Picture 2" descr="https://traveltimes.ru/wp-content/uploads/2022/04/assert2.jpg">
            <a:extLst>
              <a:ext uri="{FF2B5EF4-FFF2-40B4-BE49-F238E27FC236}">
                <a16:creationId xmlns:a16="http://schemas.microsoft.com/office/drawing/2014/main" id="{9E7E54DC-1C73-4C26-8632-4910CC9CB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927" y="4100975"/>
            <a:ext cx="4080150" cy="250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56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B9C2A-2866-43A0-8D54-F2362AF5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степени уверенности в себе поведение людей можно разделить на три категории: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FA299-A573-41D9-9F31-2DFDF1556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Покорное (неуверенное) поведение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Агрессивное поведение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E4EE73-3FC7-46E1-807B-B8E9DC59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296" y="2637182"/>
            <a:ext cx="5552661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8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23653-0FAF-41D9-B0DA-8EC049C0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Мануэль</a:t>
            </a:r>
            <a:r>
              <a:rPr lang="ru-RU" dirty="0"/>
              <a:t> Смит разработал модель  </a:t>
            </a:r>
            <a:r>
              <a:rPr lang="ru-RU" dirty="0" err="1"/>
              <a:t>ассертивного</a:t>
            </a:r>
            <a:r>
              <a:rPr lang="ru-RU" dirty="0"/>
              <a:t> (</a:t>
            </a:r>
            <a:r>
              <a:rPr lang="ru-RU" dirty="0" err="1"/>
              <a:t>самоутверждающего</a:t>
            </a:r>
            <a:r>
              <a:rPr lang="ru-RU" dirty="0"/>
              <a:t>)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9CF248-E38F-4BA1-98D5-4C0150B9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Человек имеет право сам судить о своем поведении, мыслях, и эмоциях, и несет ответственность за последствия.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Существует мнение, что за свои действия человек ответственен перед другими людьми, и следовательно, он должен объяснять, обосновывать и оправдывать все, что делает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Человек имеет право сам решать, отвечать ли в какой мере за проблемы других людей.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Человек имеет право менять взгляды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Человек имеет право совершать ошибки и отвечать за них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Человек имеет право сказать «Я не знаю».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Человек имеет право не зависеть от доброй воли других людей.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Человек имеет право на нелогичные решения.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Человек имеет право сказать: «Я тебя не понимаю».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Человек имеет право сказать: «Меня это не волнует».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43113B-39EA-4EDD-8DCA-22A6E2E0C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129" y="3141870"/>
            <a:ext cx="3260035" cy="357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C4615-DF2E-4C0E-93D6-F535D61C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Характеристики А. </a:t>
            </a:r>
            <a:r>
              <a:rPr lang="ru-RU" dirty="0" err="1"/>
              <a:t>Солтера</a:t>
            </a:r>
            <a:r>
              <a:rPr lang="ru-RU" dirty="0"/>
              <a:t> уверенного поведения: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7BDDD-1D46-4C59-B041-E2CB5D7C6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Эмоциональность речи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Экспрессивность речи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Противостоять и атаковать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Использование местоимения «Я»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Принятие похвалы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Импровизация как спонтанное выражение чувств и потребностей, повседневных забот, отказ от предусмотрительности и планирования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25704807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302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«Методы манипулирования сознанием взрослых и детей в современном мире»</vt:lpstr>
      <vt:lpstr>Ассертивность – термин, заимствованный из английского языка, где он выступает производным от глагола assert – утверждать, настаивать на своем.</vt:lpstr>
      <vt:lpstr>По степени уверенности в себе поведение людей можно разделить на три категории:</vt:lpstr>
      <vt:lpstr>Мануэль Смит разработал модель  ассертивного (самоутверждающего) поведения</vt:lpstr>
      <vt:lpstr>Характеристики А. Солтера уверенного поведения: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</cp:revision>
  <dcterms:created xsi:type="dcterms:W3CDTF">2023-01-30T06:05:37Z</dcterms:created>
  <dcterms:modified xsi:type="dcterms:W3CDTF">2023-01-30T08:28:56Z</dcterms:modified>
</cp:coreProperties>
</file>