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82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5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32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21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43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2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33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9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91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77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68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54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безопасного развития, воспитания и обучения в пространстве образовательной среды на данный момент является актуальной проблемой, решаемой в процессе психолого-педагогического обеспечения образования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Образовательная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как социальный институт, широко представленный в обществе, имеет возможность выстраивать локальную (частную) систему психологической помощи участникам образовательного процесса, находящимся в состоянии эмоционального кризиса. Возможность оказания такой помощи является важным условием гармонизации взаимоотношений в социальной среде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Таким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современная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среда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способствовать сохранению здоровья ребенка, достижению его благополучия, реализации возможностей и талантов обучающихся, созданию благоприятной и принимающей атмосферы, а также своевременному реагированию на кризисные и чрезвычайные ситуации. Эти и другие действия составляют основу системы, обеспечивающую приверженность вопросам психологической безопасности образовательной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1431799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Спасибо за внимание!</a:t>
            </a:r>
          </a:p>
          <a:p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7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Организационные и методические компоненты психолого-педагогической помощи участникам образовательных отношений в ситуации кризиса.</a:t>
            </a: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r>
              <a:rPr lang="ru-RU" sz="1600" dirty="0" smtClean="0"/>
              <a:t>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среда представляет собой открытую систему, включающую тенденции и специфические особенности социальной среды, некоторые из которых способны представлять угрозу для безопасности образовательной среды. Значимым примером вероятной угрозы является деструктивное поведение детей, находящихся в кризисном состоянии, это может приводить к деформации взаимоотношений между  участниками образовательных отношений. В окружающей реальности существует множество факторов, которые могут  способствовать погружению детей  в состояние эмоционального кризиса, от глобальных изменений в мире до сложных отношений в семье. При этом необходимо понимать, что оперативное  преодоление данного кризиса является важной задачей профильных специалистов , это позволит избежать большое количество дальнейших проблем как в межличностной сфере ребенка, так и в образовательной среде.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Необходимость оказания экстренной психологической помощи в структуре современной психологической службы в системе образования напрямую сопряжена с существующими угрозами, способными развивать кризисные состояния у участников образовательных отношений. Своевременная и профессионально оказанная психологическая помощь позволит предупредить деструктивное эмоционально-поведенческое реагирование детей и взрослых на кризисное событие и снизить вероятность развития психологической травмы.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Особая роль в решении озвученной проблеме отводится психологической службе в системе образования. Это подтверждает Концепция развития системы психолого-педагогической помощи в сфере общего образования и средне-профессионального образования в Российской Федерации на период до 2030 года.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6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Уровни и этапы оказания экстренной психологической помощи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настоящему времени в отечественной практике существуют три уровня оказания экстренной психологической помощи: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алгоритме действий на всех уровнях прослеживается схожесть. Например этапы: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подготовительный, основной и завершающий.</a:t>
            </a:r>
          </a:p>
          <a:p>
            <a:pPr marL="0" indent="0">
              <a:buNone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значимы на подготовительном этапе является сбор информации (администрация ОО, СМИ, интернет ресурсы и т.д.), подготовка первичного плана работы, формирование группы специалистов для оказания экстренной психологической помощи.</a:t>
            </a:r>
          </a:p>
          <a:p>
            <a:pPr marL="0" indent="0">
              <a:buNone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Совещание с администрацией населенного пункта, руководством ОО, представителями организаций в сфере защиты прав и интересов несовершеннолетних. В рамках основного этапа организуется консультативный пункт по оказанию психологической помощи пострадавшим участникам образовательных отношений, проводятся собрания с педагогическим составом, информируются группы обучающихся и выявляются потребности в психологической помощи. На заключительной стадии основного этапа выявляются группы риска, и проводится информирование заинтересованных лиц о возможности получения пролонгированной психологической помощи.</a:t>
            </a:r>
          </a:p>
          <a:p>
            <a:pPr marL="0" indent="0">
              <a:buNone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Завершающий этап.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Особого внимания в ходе завершающего этапа заслуживает скрининг состояния пострадавших из числа участников образовательных отношений для дальнейшего мониторинга результативности оказания психологической помощи.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опытом между специалистами, оказывающими  кризисную и экстренную психологическую помощь. При необходимости формируется запрос на дополнительное обучение сотрудников, привлекаемых к оказанию кризисной и экстренной психологической помощи.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5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/>
              <a:t>Организационные аспекты психолого- педагогического сопровождения обучающихся</a:t>
            </a:r>
            <a:r>
              <a:rPr lang="ru-RU" sz="3200" dirty="0" smtClean="0"/>
              <a:t>, </a:t>
            </a:r>
            <a:r>
              <a:rPr lang="ru-RU" sz="3200" b="1" i="1" dirty="0" smtClean="0"/>
              <a:t>находящихся в кризисном состоянии.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Процесс психологической работы педагога-психолога с детьми, находящимися в кризисном состоянии, носит комплексный характер. Это командная работа, строящаяся на различных организационных уровнях. Всем участникам необходимо ясно и четко понимать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цель и более частные задачи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Значимая часть данной комплексной работы- это межведомственное взаимодействие при необходимости оказания информационной , медицинской, социальной, правоохранительной и других видов помощи.</a:t>
            </a: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возникновения кризисных состояний.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Положительное психологическое состояние обучающихся является приоритетной задачей педагога-психолога. При наличии возможной угрозы возникновения кризисного состояния у участников  образовательных отношений  важно, чтобы обучающиеся были подготовлены к их появлению, проинформированы о способах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знали симптомы кризисных состояний. Все это достигается с помощью профилактических мероприятий(семинары, психологические тренинги, групповые дискуссии и т.д.)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иагностика кризисных состояний и степени их выраженности.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работы можно использовать диагностические методики, позволяющие выявить кризисные состояния и степень 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выраженности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прилагается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и групповая работа с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Групповые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 и индивидуальную работу, направленную на налаживание взаимоотношений со сверстниками и родителями (законными представителями), выстраивание перспектив будущего, формирование позитивного образа мышления. Для достижения целей применяются формы группового обсуждения тем, обучение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показ и обсуждение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фильмов. Некоторые психологические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использованы для снижения эмоционального напряжения, тревожности, переключения внимания и отвлечения от травмирующей ситуации.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8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900" b="1" i="1" dirty="0"/>
              <a:t>Организационные аспекты психолого- педагогического сопровождения обучающихся</a:t>
            </a:r>
            <a:r>
              <a:rPr lang="ru-RU" sz="2900" dirty="0"/>
              <a:t>, </a:t>
            </a:r>
            <a:r>
              <a:rPr lang="ru-RU" sz="2900" b="1" i="1" dirty="0"/>
              <a:t>находящихся в кризисном состоянии.</a:t>
            </a:r>
            <a:endParaRPr lang="ru-RU" sz="2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с классными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руководителями.</a:t>
            </a:r>
          </a:p>
          <a:p>
            <a:pPr marL="0" indent="0">
              <a:buNone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своей профессиональной деятельности больше всего контактируют с обучающимися и их родителями (законными представителями), поэтому они (наряду с родителями и законными представителями) способны как можно ранее выявить признаки психического или психологического неблагополучия, на которые будут указывать изменения в поведении, настроении детей и подростков. В связи с этим педагог-психолог образовательной организации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-информирует классного руководителя о признаках, которые могут указывать на переживание психологического неблагополучия.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-консультирует педагогический состав (рекомендации) по вопросу построения взаимоотношений с обучающимися, пережившими психотравмирующее событие.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 в родительском собрании дает возможность довести необходимую информацию родителям (законным представителям) о возможных реакциях обучающегося на травматические события, о ситуациях, когда родители (законные представители) способны справиться самостоятельно или когда требуется привлечение сторонних специалистов. Классный руководитель на собрании также может озвучить родителям (законным представителям) краткую информацию о психологической службе в образовательной организации. В тех случаях, когда ребенок нуждается в пролонгированной работе, направленной на предотвращение негативных психологических последствий, нормализацию его эмоционального состояния, проработку чувств, педагог может порекомендовать родителям (законным представителям) получить дополнительную психологическую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(законными представителями)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проведение классных собраний и индивидуальных встреч с целью информирования родителей (законных представителей) о возможном возникновении кризисных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состояний,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конструктивных способах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ними и в дальнейшем, выхода из них.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5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b="1" i="1" dirty="0"/>
              <a:t>Уровни работы </a:t>
            </a:r>
            <a:r>
              <a:rPr lang="ru-RU" sz="2900" b="1" i="1" dirty="0" smtClean="0"/>
              <a:t>педагога-психолога.</a:t>
            </a:r>
            <a:endParaRPr lang="ru-RU" sz="29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Уровень семьи.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Консультирование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семьи осуществляется как в индивидуальном, так и в групповом формате; работа строится по схеме: диагностика – информирование – коррекция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диагностика.</a:t>
            </a:r>
          </a:p>
          <a:p>
            <a:pPr>
              <a:buFontTx/>
              <a:buChar char="-"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обучающихся конкретного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класса.</a:t>
            </a:r>
          </a:p>
          <a:p>
            <a:pPr marL="0" indent="0">
              <a:buNone/>
            </a:pPr>
            <a:r>
              <a:rPr lang="ru-RU" sz="1400" dirty="0" smtClean="0"/>
              <a:t>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работы с группой, групповой дискуссии, тема обсуждения – профилактика кризисных состояний; в формате дискуссии освещаются факторы риска, способы профилактики и своевременного выявления кризисного состояния, педагог-психолог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модератором данных встреч.</a:t>
            </a:r>
          </a:p>
          <a:p>
            <a:pPr>
              <a:buFontTx/>
              <a:buChar char="-"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обучающихся определенного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Удобнее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строить работу по параллелям, в форме групповой дискуссии, круглого стола или мозгового штурма; задача педагога-психолога – помочь осознать родителям (законным представителям) свою роль в формировании у обучающихся психологического благополучия и снижении риска возникновения кризисных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состояний.</a:t>
            </a:r>
          </a:p>
          <a:p>
            <a:pPr>
              <a:buFontTx/>
              <a:buChar char="-"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Общешкольный уровень.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Информационно-просветительская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(законными представителями) об основных маркерах кризисных состояний, которые могут проявляться у обучающегося; также рекомендуется дать родителям (законным представителям) информацию о службах, в которые они могут обратиться для получения психологической, медицинской или социальной 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Формами работы могут быть общешкольные родительские собрания, где родители (законные представители) смогут не только получить необходимую информацию, но и задать интересующие вопросы, а также использовать школьные СМИ, информационные письма, которые будут разосланы родителям (законным представителям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6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Кризисное вмешательство.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кризисного события, работа педагога-психолога осуществляется в следующих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направлениях:   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кризисной психологической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алгоритма взаимодействия с обучающимися и родителями (законными представителями) для профилактики и коррекции кризисных состояний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в рамках данной работы осуществляет определенны шаги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обучающихся с выраженным кризисным состоянием и определяет группу риска.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проводится педагогом-психологом как в форме беседы, так и с применением тестовых опросников, направленных на определение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актуального состояния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(диагностика тревожности, напряженности, субъективного переживания стресса) и проективных методик.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наличии выраженного кризисного состояния у обучающихся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 лиц, которые могут повлиять на принятие возможных мер (администрацию, классного руководителя, родителей (законных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согласовывает с ними дальнейшие действия в отношении обучающегося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психолого-педагогическую программу работы с обучающимся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находящимся в кризисном эмоциональном состоянии. На данном этапе определяются специалисты, которые будут задействованы в реализации программы кризисной помощи обучающемуся, вырабатываются непосредственные мероприятия, которые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в рамках программы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50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Кризисное вмешательство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Реализует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сопровождения.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психолого-педагогической программы работы с обучающимися, находящимися в кризисном эмоциональном состоянии, возможно привлечение специалистов из служб психолого-педагогической, медицинской и социальной консультативной помощи,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подразделений по делам несовершеннолетних.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результатов сопровождения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отслеживания результатов программы и корректировки дальнейших действий необходимо проведение мониторинга после ее реализации. Например, повторная диагностика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Очень важно, чтобы в реализацию программы были включены все субъекты образовательного процесса.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45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. </a:t>
            </a:r>
            <a:r>
              <a:rPr lang="ru-RU" sz="3100" b="1" i="1" dirty="0"/>
              <a:t>Принципы психолого-педагогического сопровождения обучающихся, находящихся в кризисной </a:t>
            </a:r>
            <a:r>
              <a:rPr lang="ru-RU" sz="3100" b="1" i="1" dirty="0" smtClean="0"/>
              <a:t>ситуации.</a:t>
            </a:r>
            <a:endParaRPr lang="ru-RU" sz="31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основным принципам работы педагога-психолога в ситуации, когда обучающимся и родителям (законным представителям) необходима психологическая поддержка, можно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представленные ниже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</a:t>
            </a:r>
            <a:r>
              <a:rPr lang="ru-RU" sz="1400" dirty="0" smtClean="0"/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степени интенсивности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переживания</a:t>
            </a:r>
            <a:r>
              <a:rPr lang="ru-RU" sz="1600" b="1" dirty="0" smtClean="0"/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Вербализация состояния обучающегося.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с кризисом один из основных моментов – вербализация эмоционального опыта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продуктивных способов выражения эмоций.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обучающегося и его состояния.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жизнестойкости и повышения ценности жизни.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Резюмируя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сказанное выше, можно выделить основные действия, направленные на помощь обучающемуся в преодолении кризиса: создание безопасной атмосферы, помощь в выражении и осмыслении собственных эмоций, работа с переживаниями, объяснение нормальности чувств, возникающих как в ситуации, так и в процессе ее проработки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данный процесс должны быть вовлечены  и другие люди (родители, законные представители, родственники, детские психиатры и т.д.)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308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1714</Words>
  <Application>Microsoft Office PowerPoint</Application>
  <PresentationFormat>Широкоэкранный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Организационные и методические компоненты психолого-педагогической помощи участникам образовательных отношений в ситуации кризиса.</vt:lpstr>
      <vt:lpstr>Уровни и этапы оказания экстренной психологической помощи.</vt:lpstr>
      <vt:lpstr>Организационные аспекты психолого- педагогического сопровождения обучающихся, находящихся в кризисном состоянии.</vt:lpstr>
      <vt:lpstr>Организационные аспекты психолого- педагогического сопровождения обучающихся, находящихся в кризисном состоянии.</vt:lpstr>
      <vt:lpstr>Уровни работы педагога-психолога.</vt:lpstr>
      <vt:lpstr>Кризисное вмешательство.</vt:lpstr>
      <vt:lpstr>Кризисное вмешательство</vt:lpstr>
      <vt:lpstr>. Принципы психолого-педагогического сопровождения обучающихся, находящихся в кризисной ситуации.</vt:lpstr>
      <vt:lpstr>                           Заключение.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в воспитании 2024 года. Перспективы и план развития системы воспитания.</dc:title>
  <dc:creator>11;Вячеслав Калинин</dc:creator>
  <cp:keywords>Августовский педагогический форум</cp:keywords>
  <cp:lastModifiedBy>79085304684</cp:lastModifiedBy>
  <cp:revision>26</cp:revision>
  <dcterms:created xsi:type="dcterms:W3CDTF">2024-08-09T06:34:05Z</dcterms:created>
  <dcterms:modified xsi:type="dcterms:W3CDTF">2024-08-19T11:11:04Z</dcterms:modified>
</cp:coreProperties>
</file>