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60" r:id="rId6"/>
    <p:sldId id="263" r:id="rId7"/>
    <p:sldId id="267" r:id="rId8"/>
    <p:sldId id="268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5" r:id="rId2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4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5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8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6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3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40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5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2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E571-F424-42EA-8E7D-4BE2C7F8A1AF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35947-9C32-4BDF-BF3A-CF244AFF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:\16.04.24\картин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434" y="0"/>
            <a:ext cx="126334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80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59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8" y="0"/>
            <a:ext cx="10972800" cy="633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80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483"/>
            <a:ext cx="12192000" cy="66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6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9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16.04.24\картинки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297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16.04.24\картинки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46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8022" t="36493" r="34188" b="12417"/>
          <a:stretch/>
        </p:blipFill>
        <p:spPr bwMode="auto">
          <a:xfrm>
            <a:off x="721217" y="244700"/>
            <a:ext cx="11230377" cy="6516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454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:\16.04.24\картинки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:\16.04.24\картинки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b="1" dirty="0" smtClean="0"/>
              <a:t>Категории детей с ОВЗ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38209"/>
              </p:ext>
            </p:extLst>
          </p:nvPr>
        </p:nvGraphicFramePr>
        <p:xfrm>
          <a:off x="841375" y="1684338"/>
          <a:ext cx="10494963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Документ" r:id="rId3" imgW="5934816" imgH="2983765" progId="Word.Document.12">
                  <p:embed/>
                </p:oleObj>
              </mc:Choice>
              <mc:Fallback>
                <p:oleObj name="Документ" r:id="rId3" imgW="5934816" imgH="2983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75" y="1684338"/>
                        <a:ext cx="10494963" cy="526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2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8370" t="36493" r="34304" b="12202"/>
          <a:stretch/>
        </p:blipFill>
        <p:spPr bwMode="auto">
          <a:xfrm>
            <a:off x="838200" y="365126"/>
            <a:ext cx="10688391" cy="6331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72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7789" t="36278" r="34298" b="12623"/>
          <a:stretch/>
        </p:blipFill>
        <p:spPr bwMode="auto">
          <a:xfrm>
            <a:off x="489397" y="270457"/>
            <a:ext cx="11165983" cy="6375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90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31231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16.04.24\картинк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378372"/>
            <a:ext cx="10499833" cy="613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16.04.24\картинк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0"/>
            <a:ext cx="10853531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3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8138" t="35849" r="34183" b="12194"/>
          <a:stretch/>
        </p:blipFill>
        <p:spPr bwMode="auto">
          <a:xfrm>
            <a:off x="734096" y="193183"/>
            <a:ext cx="11011435" cy="6516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0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</Words>
  <Application>Microsoft Office PowerPoint</Application>
  <PresentationFormat>Широкоэкранный</PresentationFormat>
  <Paragraphs>1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       Категории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20</cp:revision>
  <cp:lastPrinted>2024-04-16T07:24:20Z</cp:lastPrinted>
  <dcterms:created xsi:type="dcterms:W3CDTF">2024-04-15T10:10:32Z</dcterms:created>
  <dcterms:modified xsi:type="dcterms:W3CDTF">2024-04-16T13:09:29Z</dcterms:modified>
</cp:coreProperties>
</file>