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7" r:id="rId5"/>
    <p:sldId id="260" r:id="rId6"/>
    <p:sldId id="262" r:id="rId7"/>
    <p:sldId id="267" r:id="rId8"/>
    <p:sldId id="266" r:id="rId9"/>
    <p:sldId id="261" r:id="rId10"/>
    <p:sldId id="27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C8F4"/>
    <a:srgbClr val="E7E2F8"/>
    <a:srgbClr val="E5E2F7"/>
    <a:srgbClr val="A8C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B7357-6168-4348-9AA6-14144ED5A20B}" type="doc">
      <dgm:prSet loTypeId="pyramid" loCatId="pyramid" qsTypeId="urn:microsoft.com/office/officeart/2005/8/quickstyle/simple3" qsCatId="simple" csTypeId="urn:microsoft.com/office/officeart/2005/8/colors/accent1_2" csCatId="accent1" phldr="0"/>
      <dgm:spPr/>
    </dgm:pt>
    <dgm:pt modelId="{0D5CC342-E700-4F12-88D9-3609A44E4D8F}">
      <dgm:prSet phldrT="[Текст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/>
            <a:t>Федеральный уровень</a:t>
          </a:r>
          <a:r>
            <a:rPr lang="ru-RU" altLang="zh-CN"/>
            <a:t/>
          </a:r>
          <a:endParaRPr lang="ru-RU" altLang="zh-CN"/>
        </a:p>
      </dgm:t>
    </dgm:pt>
    <dgm:pt modelId="{603EB85E-5429-437F-AED4-8963E51BDC3F}" cxnId="{5D894355-78DE-4C46-89FD-71AFB4CD04B8}" type="parTrans">
      <dgm:prSet/>
      <dgm:spPr/>
    </dgm:pt>
    <dgm:pt modelId="{8AD87326-AD3E-4413-B5A8-34F28727CF9D}" cxnId="{5D894355-78DE-4C46-89FD-71AFB4CD04B8}" type="sibTrans">
      <dgm:prSet/>
      <dgm:spPr/>
    </dgm:pt>
    <dgm:pt modelId="{964857A0-EE3B-4FB6-B68F-99FDA9EA0BF8}">
      <dgm:prSet phldrT="[Текст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/>
            <a:t>Региональный </a:t>
          </a:r>
          <a:r>
            <a:rPr lang="ru-RU" altLang="zh-CN"/>
            <a:t>у</a:t>
          </a:r>
          <a:r>
            <a:rPr lang="ru-RU" altLang="zh-CN"/>
            <a:t>ровень</a:t>
          </a:r>
          <a:r>
            <a:rPr lang="ru-RU" altLang="zh-CN"/>
            <a:t/>
          </a:r>
          <a:endParaRPr lang="ru-RU" altLang="zh-CN"/>
        </a:p>
      </dgm:t>
    </dgm:pt>
    <dgm:pt modelId="{AF096738-3511-4A94-AD57-45EB6703E7EE}" cxnId="{B2041C48-9B5D-4406-AB5F-746C1754622A}" type="parTrans">
      <dgm:prSet/>
      <dgm:spPr/>
    </dgm:pt>
    <dgm:pt modelId="{F0FED80C-473D-4EE5-B294-335782A56FB8}" cxnId="{B2041C48-9B5D-4406-AB5F-746C1754622A}" type="sibTrans">
      <dgm:prSet/>
      <dgm:spPr/>
    </dgm:pt>
    <dgm:pt modelId="{616917E7-A19B-468E-B568-EA7FEDDE3889}">
      <dgm:prSet phldrT="[Текст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/>
            <a:t>Муниципальный уровень</a:t>
          </a:r>
          <a:r>
            <a:rPr lang="ru-RU" altLang="zh-CN"/>
            <a:t/>
          </a:r>
          <a:endParaRPr lang="ru-RU" altLang="zh-CN"/>
        </a:p>
      </dgm:t>
    </dgm:pt>
    <dgm:pt modelId="{D4D12987-1F64-4393-9F88-42463D324266}" cxnId="{7DDE167D-2413-4D1D-8BF7-02A9738DCE98}" type="parTrans">
      <dgm:prSet/>
      <dgm:spPr/>
    </dgm:pt>
    <dgm:pt modelId="{C05F2118-4932-4EDF-8473-967897C57045}" cxnId="{7DDE167D-2413-4D1D-8BF7-02A9738DCE98}" type="sibTrans">
      <dgm:prSet/>
      <dgm:spPr/>
    </dgm:pt>
    <dgm:pt modelId="{31664019-F97A-456C-B551-42328F61662A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/>
            <a:t>Уровень ОО</a:t>
          </a:r>
          <a:r>
            <a:rPr lang="ru-RU"/>
            <a:t/>
          </a:r>
          <a:endParaRPr lang="ru-RU"/>
        </a:p>
      </dgm:t>
    </dgm:pt>
    <dgm:pt modelId="{638F501E-4A4A-4C0C-A0BC-AB5D2A89D16A}" cxnId="{415AD04B-A89F-4592-818E-50318E2FFE01}" type="parTrans">
      <dgm:prSet/>
      <dgm:spPr/>
    </dgm:pt>
    <dgm:pt modelId="{87A8EA52-E08C-4069-8603-7A08835A460C}" cxnId="{415AD04B-A89F-4592-818E-50318E2FFE01}" type="sibTrans">
      <dgm:prSet/>
      <dgm:spPr/>
    </dgm:pt>
    <dgm:pt modelId="{D0C460E9-19F5-4159-9AEF-E1B797A7262B}" type="pres">
      <dgm:prSet presAssocID="{F7DB7357-6168-4348-9AA6-14144ED5A20B}" presName="compositeShape" presStyleCnt="0">
        <dgm:presLayoutVars>
          <dgm:dir/>
          <dgm:resizeHandles/>
        </dgm:presLayoutVars>
      </dgm:prSet>
      <dgm:spPr/>
    </dgm:pt>
    <dgm:pt modelId="{6F2447E4-83EA-413B-A65B-5349BB409B13}" type="pres">
      <dgm:prSet presAssocID="{F7DB7357-6168-4348-9AA6-14144ED5A20B}" presName="pyramid" presStyleLbl="node1" presStyleIdx="0" presStyleCnt="1"/>
      <dgm:spPr/>
    </dgm:pt>
    <dgm:pt modelId="{B5765EC1-DEEA-429B-8906-3852E3DECAE9}" type="pres">
      <dgm:prSet presAssocID="{F7DB7357-6168-4348-9AA6-14144ED5A20B}" presName="theList" presStyleCnt="0"/>
      <dgm:spPr/>
    </dgm:pt>
    <dgm:pt modelId="{B3540AFB-F078-4904-A74C-8438A955DD66}" type="pres">
      <dgm:prSet presAssocID="{0D5CC342-E700-4F12-88D9-3609A44E4D8F}" presName="aNode" presStyleLbl="fgAcc1" presStyleIdx="0" presStyleCnt="4">
        <dgm:presLayoutVars>
          <dgm:bulletEnabled val="1"/>
        </dgm:presLayoutVars>
      </dgm:prSet>
      <dgm:spPr/>
    </dgm:pt>
    <dgm:pt modelId="{98D91EF3-25E7-410F-A42A-162DF452BD65}" type="pres">
      <dgm:prSet presAssocID="{0D5CC342-E700-4F12-88D9-3609A44E4D8F}" presName="aSpace" presStyleCnt="0"/>
      <dgm:spPr/>
    </dgm:pt>
    <dgm:pt modelId="{498138EA-C963-4850-8045-CDC976043C77}" type="pres">
      <dgm:prSet presAssocID="{964857A0-EE3B-4FB6-B68F-99FDA9EA0BF8}" presName="aNode" presStyleLbl="fgAcc1" presStyleIdx="1" presStyleCnt="4">
        <dgm:presLayoutVars>
          <dgm:bulletEnabled val="1"/>
        </dgm:presLayoutVars>
      </dgm:prSet>
      <dgm:spPr/>
    </dgm:pt>
    <dgm:pt modelId="{9C2EE1BB-982C-4B23-9114-E2CF46CA718D}" type="pres">
      <dgm:prSet presAssocID="{964857A0-EE3B-4FB6-B68F-99FDA9EA0BF8}" presName="aSpace" presStyleCnt="0"/>
      <dgm:spPr/>
    </dgm:pt>
    <dgm:pt modelId="{FAEF4662-DA73-4491-A6C9-6C7A850FFB5F}" type="pres">
      <dgm:prSet presAssocID="{616917E7-A19B-468E-B568-EA7FEDDE3889}" presName="aNode" presStyleLbl="fgAcc1" presStyleIdx="2" presStyleCnt="4">
        <dgm:presLayoutVars>
          <dgm:bulletEnabled val="1"/>
        </dgm:presLayoutVars>
      </dgm:prSet>
      <dgm:spPr/>
    </dgm:pt>
    <dgm:pt modelId="{D1A2CD23-48D9-4591-B463-66F193FE07C2}" type="pres">
      <dgm:prSet presAssocID="{616917E7-A19B-468E-B568-EA7FEDDE3889}" presName="aSpace" presStyleCnt="0"/>
      <dgm:spPr/>
    </dgm:pt>
    <dgm:pt modelId="{23DE458C-C3E5-4DFC-A6A3-FFD8D3BEE6D7}" type="pres">
      <dgm:prSet presAssocID="{31664019-F97A-456C-B551-42328F61662A}" presName="aNode" presStyleLbl="fgAcc1" presStyleIdx="3" presStyleCnt="4">
        <dgm:presLayoutVars>
          <dgm:bulletEnabled val="1"/>
        </dgm:presLayoutVars>
      </dgm:prSet>
      <dgm:spPr/>
    </dgm:pt>
    <dgm:pt modelId="{9C745049-40DD-4E37-991D-A390617DE5D8}" type="pres">
      <dgm:prSet presAssocID="{31664019-F97A-456C-B551-42328F61662A}" presName="aSpace" presStyleCnt="0"/>
      <dgm:spPr/>
    </dgm:pt>
  </dgm:ptLst>
  <dgm:cxnLst>
    <dgm:cxn modelId="{5D894355-78DE-4C46-89FD-71AFB4CD04B8}" srcId="{F7DB7357-6168-4348-9AA6-14144ED5A20B}" destId="{0D5CC342-E700-4F12-88D9-3609A44E4D8F}" srcOrd="0" destOrd="0" parTransId="{603EB85E-5429-437F-AED4-8963E51BDC3F}" sibTransId="{8AD87326-AD3E-4413-B5A8-34F28727CF9D}"/>
    <dgm:cxn modelId="{B2041C48-9B5D-4406-AB5F-746C1754622A}" srcId="{F7DB7357-6168-4348-9AA6-14144ED5A20B}" destId="{964857A0-EE3B-4FB6-B68F-99FDA9EA0BF8}" srcOrd="1" destOrd="0" parTransId="{AF096738-3511-4A94-AD57-45EB6703E7EE}" sibTransId="{F0FED80C-473D-4EE5-B294-335782A56FB8}"/>
    <dgm:cxn modelId="{7DDE167D-2413-4D1D-8BF7-02A9738DCE98}" srcId="{F7DB7357-6168-4348-9AA6-14144ED5A20B}" destId="{616917E7-A19B-468E-B568-EA7FEDDE3889}" srcOrd="2" destOrd="0" parTransId="{D4D12987-1F64-4393-9F88-42463D324266}" sibTransId="{C05F2118-4932-4EDF-8473-967897C57045}"/>
    <dgm:cxn modelId="{415AD04B-A89F-4592-818E-50318E2FFE01}" srcId="{F7DB7357-6168-4348-9AA6-14144ED5A20B}" destId="{31664019-F97A-456C-B551-42328F61662A}" srcOrd="3" destOrd="0" parTransId="{638F501E-4A4A-4C0C-A0BC-AB5D2A89D16A}" sibTransId="{87A8EA52-E08C-4069-8603-7A08835A460C}"/>
    <dgm:cxn modelId="{3FC4536F-92D1-4709-84AD-CF833D9E4F5F}" type="presOf" srcId="{F7DB7357-6168-4348-9AA6-14144ED5A20B}" destId="{D0C460E9-19F5-4159-9AEF-E1B797A7262B}" srcOrd="0" destOrd="0" presId="urn:microsoft.com/office/officeart/2005/8/layout/pyramid2"/>
    <dgm:cxn modelId="{7960C030-AEA4-4772-8728-FCD7C5C435C6}" type="presParOf" srcId="{D0C460E9-19F5-4159-9AEF-E1B797A7262B}" destId="{6F2447E4-83EA-413B-A65B-5349BB409B13}" srcOrd="0" destOrd="0" presId="urn:microsoft.com/office/officeart/2005/8/layout/pyramid2"/>
    <dgm:cxn modelId="{3C83ACD5-A2AE-4949-B401-187C302DC30B}" type="presParOf" srcId="{D0C460E9-19F5-4159-9AEF-E1B797A7262B}" destId="{B5765EC1-DEEA-429B-8906-3852E3DECAE9}" srcOrd="1" destOrd="0" presId="urn:microsoft.com/office/officeart/2005/8/layout/pyramid2"/>
    <dgm:cxn modelId="{088D39CF-BE05-4D43-A85C-8F93080A014C}" type="presParOf" srcId="{B5765EC1-DEEA-429B-8906-3852E3DECAE9}" destId="{B3540AFB-F078-4904-A74C-8438A955DD66}" srcOrd="0" destOrd="1" presId="urn:microsoft.com/office/officeart/2005/8/layout/pyramid2"/>
    <dgm:cxn modelId="{22777989-A14B-419D-BF34-664E2F66EBA4}" type="presOf" srcId="{0D5CC342-E700-4F12-88D9-3609A44E4D8F}" destId="{B3540AFB-F078-4904-A74C-8438A955DD66}" srcOrd="0" destOrd="0" presId="urn:microsoft.com/office/officeart/2005/8/layout/pyramid2"/>
    <dgm:cxn modelId="{CE91A41B-53E7-49C2-B411-2E2B1076AF6F}" type="presParOf" srcId="{B5765EC1-DEEA-429B-8906-3852E3DECAE9}" destId="{98D91EF3-25E7-410F-A42A-162DF452BD65}" srcOrd="1" destOrd="1" presId="urn:microsoft.com/office/officeart/2005/8/layout/pyramid2"/>
    <dgm:cxn modelId="{C03237AB-BA30-4B4D-9ECC-CA751DE197CC}" type="presParOf" srcId="{B5765EC1-DEEA-429B-8906-3852E3DECAE9}" destId="{498138EA-C963-4850-8045-CDC976043C77}" srcOrd="2" destOrd="1" presId="urn:microsoft.com/office/officeart/2005/8/layout/pyramid2"/>
    <dgm:cxn modelId="{C4AF7033-61D6-413B-8AA1-15853733320C}" type="presOf" srcId="{964857A0-EE3B-4FB6-B68F-99FDA9EA0BF8}" destId="{498138EA-C963-4850-8045-CDC976043C77}" srcOrd="0" destOrd="0" presId="urn:microsoft.com/office/officeart/2005/8/layout/pyramid2"/>
    <dgm:cxn modelId="{C5182C63-02E2-4D1B-95E2-09E1237F76F1}" type="presParOf" srcId="{B5765EC1-DEEA-429B-8906-3852E3DECAE9}" destId="{9C2EE1BB-982C-4B23-9114-E2CF46CA718D}" srcOrd="3" destOrd="1" presId="urn:microsoft.com/office/officeart/2005/8/layout/pyramid2"/>
    <dgm:cxn modelId="{115E2796-C5CF-4CCF-9FB6-5F807CB620F2}" type="presParOf" srcId="{B5765EC1-DEEA-429B-8906-3852E3DECAE9}" destId="{FAEF4662-DA73-4491-A6C9-6C7A850FFB5F}" srcOrd="4" destOrd="1" presId="urn:microsoft.com/office/officeart/2005/8/layout/pyramid2"/>
    <dgm:cxn modelId="{DACCA8BD-8793-446E-9E27-57E49FABBA9F}" type="presOf" srcId="{616917E7-A19B-468E-B568-EA7FEDDE3889}" destId="{FAEF4662-DA73-4491-A6C9-6C7A850FFB5F}" srcOrd="0" destOrd="0" presId="urn:microsoft.com/office/officeart/2005/8/layout/pyramid2"/>
    <dgm:cxn modelId="{B7F29B62-B9B2-468A-B765-A42FC378FE8F}" type="presParOf" srcId="{B5765EC1-DEEA-429B-8906-3852E3DECAE9}" destId="{D1A2CD23-48D9-4591-B463-66F193FE07C2}" srcOrd="5" destOrd="1" presId="urn:microsoft.com/office/officeart/2005/8/layout/pyramid2"/>
    <dgm:cxn modelId="{1644E9FA-7001-4F9B-85BC-7EF20CD52A57}" type="presParOf" srcId="{B5765EC1-DEEA-429B-8906-3852E3DECAE9}" destId="{23DE458C-C3E5-4DFC-A6A3-FFD8D3BEE6D7}" srcOrd="6" destOrd="1" presId="urn:microsoft.com/office/officeart/2005/8/layout/pyramid2"/>
    <dgm:cxn modelId="{AA1EE258-7B7A-4E70-8435-576D88AE2BDC}" type="presOf" srcId="{31664019-F97A-456C-B551-42328F61662A}" destId="{23DE458C-C3E5-4DFC-A6A3-FFD8D3BEE6D7}" srcOrd="0" destOrd="0" presId="urn:microsoft.com/office/officeart/2005/8/layout/pyramid2"/>
    <dgm:cxn modelId="{901B967D-10D8-44F2-841B-2E317516DB1E}" type="presParOf" srcId="{B5765EC1-DEEA-429B-8906-3852E3DECAE9}" destId="{9C745049-40DD-4E37-991D-A390617DE5D8}" srcOrd="7" destOrd="1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DB7357-6168-4348-9AA6-14144ED5A20B}" type="doc">
      <dgm:prSet loTypeId="pyramid" loCatId="pyramid" qsTypeId="urn:microsoft.com/office/officeart/2005/8/quickstyle/simple3" qsCatId="simple" csTypeId="urn:microsoft.com/office/officeart/2005/8/colors/accent1_2" csCatId="accent1" phldr="0"/>
      <dgm:spPr/>
    </dgm:pt>
    <dgm:pt modelId="{0D5CC342-E700-4F12-88D9-3609A44E4D8F}">
      <dgm:prSet phldrT="[Текст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/>
            <a:t>Федеральный уровень</a:t>
          </a:r>
          <a:r>
            <a:rPr lang="ru-RU" altLang="zh-CN"/>
            <a:t/>
          </a:r>
          <a:endParaRPr lang="ru-RU" altLang="zh-CN"/>
        </a:p>
      </dgm:t>
    </dgm:pt>
    <dgm:pt modelId="{603EB85E-5429-437F-AED4-8963E51BDC3F}" cxnId="{5EAAE2EE-247E-403F-A26F-C4DF9892E256}" type="parTrans">
      <dgm:prSet/>
      <dgm:spPr/>
    </dgm:pt>
    <dgm:pt modelId="{8AD87326-AD3E-4413-B5A8-34F28727CF9D}" cxnId="{5EAAE2EE-247E-403F-A26F-C4DF9892E256}" type="sibTrans">
      <dgm:prSet/>
      <dgm:spPr/>
    </dgm:pt>
    <dgm:pt modelId="{964857A0-EE3B-4FB6-B68F-99FDA9EA0BF8}">
      <dgm:prSet phldrT="[Текст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/>
            <a:t>Региональный уровень</a:t>
          </a:r>
          <a:r>
            <a:rPr lang="ru-RU" altLang="zh-CN"/>
            <a:t/>
          </a:r>
          <a:endParaRPr lang="ru-RU" altLang="zh-CN"/>
        </a:p>
      </dgm:t>
    </dgm:pt>
    <dgm:pt modelId="{AF096738-3511-4A94-AD57-45EB6703E7EE}" cxnId="{61D09287-89B5-4C97-818D-05D3AA1038C4}" type="parTrans">
      <dgm:prSet/>
      <dgm:spPr/>
    </dgm:pt>
    <dgm:pt modelId="{F0FED80C-473D-4EE5-B294-335782A56FB8}" cxnId="{61D09287-89B5-4C97-818D-05D3AA1038C4}" type="sibTrans">
      <dgm:prSet/>
      <dgm:spPr/>
    </dgm:pt>
    <dgm:pt modelId="{616917E7-A19B-468E-B568-EA7FEDDE3889}">
      <dgm:prSet phldrT="[Текст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/>
            <a:t>Муниципальный уровень</a:t>
          </a:r>
          <a:r>
            <a:rPr lang="ru-RU" altLang="zh-CN"/>
            <a:t/>
          </a:r>
          <a:endParaRPr lang="ru-RU" altLang="zh-CN"/>
        </a:p>
      </dgm:t>
    </dgm:pt>
    <dgm:pt modelId="{D4D12987-1F64-4393-9F88-42463D324266}" cxnId="{A0583F50-2FBB-4930-B80B-9132F0BEE340}" type="parTrans">
      <dgm:prSet/>
      <dgm:spPr/>
    </dgm:pt>
    <dgm:pt modelId="{C05F2118-4932-4EDF-8473-967897C57045}" cxnId="{A0583F50-2FBB-4930-B80B-9132F0BEE340}" type="sibTrans">
      <dgm:prSet/>
      <dgm:spPr/>
    </dgm:pt>
    <dgm:pt modelId="{31664019-F97A-456C-B551-42328F61662A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/>
            <a:t>Уровень ОО</a:t>
          </a:r>
          <a:r>
            <a:rPr lang="ru-RU"/>
            <a:t/>
          </a:r>
          <a:endParaRPr lang="ru-RU"/>
        </a:p>
      </dgm:t>
    </dgm:pt>
    <dgm:pt modelId="{638F501E-4A4A-4C0C-A0BC-AB5D2A89D16A}" cxnId="{0AB8E175-3494-4C99-A6BB-FD898DF4BCB1}" type="parTrans">
      <dgm:prSet/>
      <dgm:spPr/>
    </dgm:pt>
    <dgm:pt modelId="{87A8EA52-E08C-4069-8603-7A08835A460C}" cxnId="{0AB8E175-3494-4C99-A6BB-FD898DF4BCB1}" type="sibTrans">
      <dgm:prSet/>
      <dgm:spPr/>
    </dgm:pt>
    <dgm:pt modelId="{D0C460E9-19F5-4159-9AEF-E1B797A7262B}" type="pres">
      <dgm:prSet presAssocID="{F7DB7357-6168-4348-9AA6-14144ED5A20B}" presName="compositeShape" presStyleCnt="0">
        <dgm:presLayoutVars>
          <dgm:dir/>
          <dgm:resizeHandles/>
        </dgm:presLayoutVars>
      </dgm:prSet>
      <dgm:spPr/>
    </dgm:pt>
    <dgm:pt modelId="{6F2447E4-83EA-413B-A65B-5349BB409B13}" type="pres">
      <dgm:prSet presAssocID="{F7DB7357-6168-4348-9AA6-14144ED5A20B}" presName="pyramid" presStyleLbl="node1" presStyleIdx="0" presStyleCnt="1"/>
      <dgm:spPr/>
    </dgm:pt>
    <dgm:pt modelId="{B5765EC1-DEEA-429B-8906-3852E3DECAE9}" type="pres">
      <dgm:prSet presAssocID="{F7DB7357-6168-4348-9AA6-14144ED5A20B}" presName="theList" presStyleCnt="0"/>
      <dgm:spPr/>
    </dgm:pt>
    <dgm:pt modelId="{B3540AFB-F078-4904-A74C-8438A955DD66}" type="pres">
      <dgm:prSet presAssocID="{0D5CC342-E700-4F12-88D9-3609A44E4D8F}" presName="aNode" presStyleLbl="fgAcc1" presStyleIdx="0" presStyleCnt="4">
        <dgm:presLayoutVars>
          <dgm:bulletEnabled val="1"/>
        </dgm:presLayoutVars>
      </dgm:prSet>
      <dgm:spPr/>
    </dgm:pt>
    <dgm:pt modelId="{98D91EF3-25E7-410F-A42A-162DF452BD65}" type="pres">
      <dgm:prSet presAssocID="{0D5CC342-E700-4F12-88D9-3609A44E4D8F}" presName="aSpace" presStyleCnt="0"/>
      <dgm:spPr/>
    </dgm:pt>
    <dgm:pt modelId="{498138EA-C963-4850-8045-CDC976043C77}" type="pres">
      <dgm:prSet presAssocID="{964857A0-EE3B-4FB6-B68F-99FDA9EA0BF8}" presName="aNode" presStyleLbl="fgAcc1" presStyleIdx="1" presStyleCnt="4">
        <dgm:presLayoutVars>
          <dgm:bulletEnabled val="1"/>
        </dgm:presLayoutVars>
      </dgm:prSet>
      <dgm:spPr/>
    </dgm:pt>
    <dgm:pt modelId="{9C2EE1BB-982C-4B23-9114-E2CF46CA718D}" type="pres">
      <dgm:prSet presAssocID="{964857A0-EE3B-4FB6-B68F-99FDA9EA0BF8}" presName="aSpace" presStyleCnt="0"/>
      <dgm:spPr/>
    </dgm:pt>
    <dgm:pt modelId="{FAEF4662-DA73-4491-A6C9-6C7A850FFB5F}" type="pres">
      <dgm:prSet presAssocID="{616917E7-A19B-468E-B568-EA7FEDDE3889}" presName="aNode" presStyleLbl="fgAcc1" presStyleIdx="2" presStyleCnt="4">
        <dgm:presLayoutVars>
          <dgm:bulletEnabled val="1"/>
        </dgm:presLayoutVars>
      </dgm:prSet>
      <dgm:spPr/>
    </dgm:pt>
    <dgm:pt modelId="{D1A2CD23-48D9-4591-B463-66F193FE07C2}" type="pres">
      <dgm:prSet presAssocID="{616917E7-A19B-468E-B568-EA7FEDDE3889}" presName="aSpace" presStyleCnt="0"/>
      <dgm:spPr/>
    </dgm:pt>
    <dgm:pt modelId="{23DE458C-C3E5-4DFC-A6A3-FFD8D3BEE6D7}" type="pres">
      <dgm:prSet presAssocID="{31664019-F97A-456C-B551-42328F61662A}" presName="aNode" presStyleLbl="fgAcc1" presStyleIdx="3" presStyleCnt="4">
        <dgm:presLayoutVars>
          <dgm:bulletEnabled val="1"/>
        </dgm:presLayoutVars>
      </dgm:prSet>
      <dgm:spPr/>
    </dgm:pt>
    <dgm:pt modelId="{9C745049-40DD-4E37-991D-A390617DE5D8}" type="pres">
      <dgm:prSet presAssocID="{31664019-F97A-456C-B551-42328F61662A}" presName="aSpace" presStyleCnt="0"/>
      <dgm:spPr/>
    </dgm:pt>
  </dgm:ptLst>
  <dgm:cxnLst>
    <dgm:cxn modelId="{5EAAE2EE-247E-403F-A26F-C4DF9892E256}" srcId="{F7DB7357-6168-4348-9AA6-14144ED5A20B}" destId="{0D5CC342-E700-4F12-88D9-3609A44E4D8F}" srcOrd="0" destOrd="0" parTransId="{603EB85E-5429-437F-AED4-8963E51BDC3F}" sibTransId="{8AD87326-AD3E-4413-B5A8-34F28727CF9D}"/>
    <dgm:cxn modelId="{61D09287-89B5-4C97-818D-05D3AA1038C4}" srcId="{F7DB7357-6168-4348-9AA6-14144ED5A20B}" destId="{964857A0-EE3B-4FB6-B68F-99FDA9EA0BF8}" srcOrd="1" destOrd="0" parTransId="{AF096738-3511-4A94-AD57-45EB6703E7EE}" sibTransId="{F0FED80C-473D-4EE5-B294-335782A56FB8}"/>
    <dgm:cxn modelId="{A0583F50-2FBB-4930-B80B-9132F0BEE340}" srcId="{F7DB7357-6168-4348-9AA6-14144ED5A20B}" destId="{616917E7-A19B-468E-B568-EA7FEDDE3889}" srcOrd="2" destOrd="0" parTransId="{D4D12987-1F64-4393-9F88-42463D324266}" sibTransId="{C05F2118-4932-4EDF-8473-967897C57045}"/>
    <dgm:cxn modelId="{0AB8E175-3494-4C99-A6BB-FD898DF4BCB1}" srcId="{F7DB7357-6168-4348-9AA6-14144ED5A20B}" destId="{31664019-F97A-456C-B551-42328F61662A}" srcOrd="3" destOrd="0" parTransId="{638F501E-4A4A-4C0C-A0BC-AB5D2A89D16A}" sibTransId="{87A8EA52-E08C-4069-8603-7A08835A460C}"/>
    <dgm:cxn modelId="{F01FF04A-20A4-482C-8261-2F5FEA84FD2A}" type="presOf" srcId="{F7DB7357-6168-4348-9AA6-14144ED5A20B}" destId="{D0C460E9-19F5-4159-9AEF-E1B797A7262B}" srcOrd="0" destOrd="0" presId="urn:microsoft.com/office/officeart/2005/8/layout/pyramid2"/>
    <dgm:cxn modelId="{C6E25107-9811-4B52-A038-8248C7FF0C19}" type="presParOf" srcId="{D0C460E9-19F5-4159-9AEF-E1B797A7262B}" destId="{6F2447E4-83EA-413B-A65B-5349BB409B13}" srcOrd="0" destOrd="0" presId="urn:microsoft.com/office/officeart/2005/8/layout/pyramid2"/>
    <dgm:cxn modelId="{C14FC021-39B3-4071-809A-23A764B904BD}" type="presParOf" srcId="{D0C460E9-19F5-4159-9AEF-E1B797A7262B}" destId="{B5765EC1-DEEA-429B-8906-3852E3DECAE9}" srcOrd="1" destOrd="0" presId="urn:microsoft.com/office/officeart/2005/8/layout/pyramid2"/>
    <dgm:cxn modelId="{7E8F5538-5437-401E-B97F-2FD4D61F1234}" type="presParOf" srcId="{B5765EC1-DEEA-429B-8906-3852E3DECAE9}" destId="{B3540AFB-F078-4904-A74C-8438A955DD66}" srcOrd="0" destOrd="1" presId="urn:microsoft.com/office/officeart/2005/8/layout/pyramid2"/>
    <dgm:cxn modelId="{29FEE2F3-B15F-4319-A962-814DAFED4C78}" type="presOf" srcId="{0D5CC342-E700-4F12-88D9-3609A44E4D8F}" destId="{B3540AFB-F078-4904-A74C-8438A955DD66}" srcOrd="0" destOrd="0" presId="urn:microsoft.com/office/officeart/2005/8/layout/pyramid2"/>
    <dgm:cxn modelId="{5305EC89-CC1D-4448-8F01-697CD1DAC528}" type="presParOf" srcId="{B5765EC1-DEEA-429B-8906-3852E3DECAE9}" destId="{98D91EF3-25E7-410F-A42A-162DF452BD65}" srcOrd="1" destOrd="1" presId="urn:microsoft.com/office/officeart/2005/8/layout/pyramid2"/>
    <dgm:cxn modelId="{E01FBA51-913E-47FE-B53B-84B180C48FDB}" type="presParOf" srcId="{B5765EC1-DEEA-429B-8906-3852E3DECAE9}" destId="{498138EA-C963-4850-8045-CDC976043C77}" srcOrd="2" destOrd="1" presId="urn:microsoft.com/office/officeart/2005/8/layout/pyramid2"/>
    <dgm:cxn modelId="{05A56DCC-9B4B-4258-9793-8913A2317126}" type="presOf" srcId="{964857A0-EE3B-4FB6-B68F-99FDA9EA0BF8}" destId="{498138EA-C963-4850-8045-CDC976043C77}" srcOrd="0" destOrd="0" presId="urn:microsoft.com/office/officeart/2005/8/layout/pyramid2"/>
    <dgm:cxn modelId="{99E6F916-E99E-4335-AABE-1BD1C3EA3347}" type="presParOf" srcId="{B5765EC1-DEEA-429B-8906-3852E3DECAE9}" destId="{9C2EE1BB-982C-4B23-9114-E2CF46CA718D}" srcOrd="3" destOrd="1" presId="urn:microsoft.com/office/officeart/2005/8/layout/pyramid2"/>
    <dgm:cxn modelId="{5B9AB047-694B-4B99-99E8-E8A37AD4942D}" type="presParOf" srcId="{B5765EC1-DEEA-429B-8906-3852E3DECAE9}" destId="{FAEF4662-DA73-4491-A6C9-6C7A850FFB5F}" srcOrd="4" destOrd="1" presId="urn:microsoft.com/office/officeart/2005/8/layout/pyramid2"/>
    <dgm:cxn modelId="{F482C6DB-49ED-4824-8F64-06F3E68E0DF4}" type="presOf" srcId="{616917E7-A19B-468E-B568-EA7FEDDE3889}" destId="{FAEF4662-DA73-4491-A6C9-6C7A850FFB5F}" srcOrd="0" destOrd="0" presId="urn:microsoft.com/office/officeart/2005/8/layout/pyramid2"/>
    <dgm:cxn modelId="{35A49B54-6534-47CB-9056-C01F119690CA}" type="presParOf" srcId="{B5765EC1-DEEA-429B-8906-3852E3DECAE9}" destId="{D1A2CD23-48D9-4591-B463-66F193FE07C2}" srcOrd="5" destOrd="1" presId="urn:microsoft.com/office/officeart/2005/8/layout/pyramid2"/>
    <dgm:cxn modelId="{EFE70886-C0F2-4BA0-9D51-2D744AEA49C1}" type="presParOf" srcId="{B5765EC1-DEEA-429B-8906-3852E3DECAE9}" destId="{23DE458C-C3E5-4DFC-A6A3-FFD8D3BEE6D7}" srcOrd="6" destOrd="1" presId="urn:microsoft.com/office/officeart/2005/8/layout/pyramid2"/>
    <dgm:cxn modelId="{E36828DD-F9A0-417B-9002-B735010CA73D}" type="presOf" srcId="{31664019-F97A-456C-B551-42328F61662A}" destId="{23DE458C-C3E5-4DFC-A6A3-FFD8D3BEE6D7}" srcOrd="0" destOrd="0" presId="urn:microsoft.com/office/officeart/2005/8/layout/pyramid2"/>
    <dgm:cxn modelId="{D978A110-D9A4-4B07-8BFF-9D1C9640C496}" type="presParOf" srcId="{B5765EC1-DEEA-429B-8906-3852E3DECAE9}" destId="{9C745049-40DD-4E37-991D-A390617DE5D8}" srcOrd="7" destOrd="1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0B7038-E59F-4A80-A75E-7AA9F300D73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E9FF6F63-DE8B-49AE-AD60-255A714A296C}">
      <dgm:prSet phldrT="[Текст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/>
            <a:t>Директор школы</a:t>
          </a:r>
          <a:r>
            <a:rPr lang="ru-RU" altLang="zh-CN"/>
            <a:t/>
          </a:r>
          <a:endParaRPr lang="ru-RU" altLang="zh-CN"/>
        </a:p>
      </dgm:t>
    </dgm:pt>
    <dgm:pt modelId="{E2F25AF7-B1AC-494B-B2C1-7761C2AD5D10}" cxnId="{F19755BD-537B-4CD8-A51C-9F245491DD7D}" type="parTrans">
      <dgm:prSet/>
      <dgm:spPr/>
      <dgm:t>
        <a:bodyPr/>
        <a:p>
          <a:endParaRPr lang="zh-CN" altLang="en-US"/>
        </a:p>
      </dgm:t>
    </dgm:pt>
    <dgm:pt modelId="{7C3A5ED0-3AE2-4C34-80A5-AFDCC3D00C7D}" cxnId="{F19755BD-537B-4CD8-A51C-9F245491DD7D}" type="sibTrans">
      <dgm:prSet/>
      <dgm:spPr/>
      <dgm:t>
        <a:bodyPr/>
        <a:p>
          <a:endParaRPr lang="zh-CN" altLang="en-US"/>
        </a:p>
      </dgm:t>
    </dgm:pt>
    <dgm:pt modelId="{4D3602F6-4A56-471E-94CA-95C297AF4D0A}">
      <dgm:prSet phldrT="[Текст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/>
            <a:t>Руководитель Службы</a:t>
          </a:r>
          <a:r>
            <a:rPr lang="ru-RU" altLang="zh-CN"/>
            <a:t/>
          </a:r>
          <a:endParaRPr lang="ru-RU" altLang="zh-CN"/>
        </a:p>
      </dgm:t>
    </dgm:pt>
    <dgm:pt modelId="{511DB170-6BB5-4ADD-8085-548C5A4D75BB}" cxnId="{16262474-7E18-4BA7-AB62-D14464D3A059}" type="parTrans">
      <dgm:prSet/>
      <dgm:spPr/>
      <dgm:t>
        <a:bodyPr/>
        <a:p>
          <a:endParaRPr lang="zh-CN" altLang="en-US"/>
        </a:p>
      </dgm:t>
    </dgm:pt>
    <dgm:pt modelId="{44F1BF6E-18A0-4182-BD68-FA72641FED89}" cxnId="{16262474-7E18-4BA7-AB62-D14464D3A059}" type="sibTrans">
      <dgm:prSet/>
      <dgm:spPr/>
      <dgm:t>
        <a:bodyPr/>
        <a:p>
          <a:endParaRPr lang="zh-CN" altLang="en-US"/>
        </a:p>
      </dgm:t>
    </dgm:pt>
    <dgm:pt modelId="{4E8D2CA5-E8F3-41AD-B35D-1FCF8CAD3487}" type="pres">
      <dgm:prSet presAssocID="{FB0B7038-E59F-4A80-A75E-7AA9F300D739}" presName="rootnode" presStyleCnt="0">
        <dgm:presLayoutVars>
          <dgm:chMax/>
          <dgm:chPref/>
          <dgm:dir/>
          <dgm:animLvl val="lvl"/>
        </dgm:presLayoutVars>
      </dgm:prSet>
      <dgm:spPr/>
    </dgm:pt>
    <dgm:pt modelId="{4885D9FF-6621-4FC5-A9DE-327AB74500CD}" type="pres">
      <dgm:prSet presAssocID="{E9FF6F63-DE8B-49AE-AD60-255A714A296C}" presName="composite" presStyleCnt="0"/>
      <dgm:spPr/>
    </dgm:pt>
    <dgm:pt modelId="{C1069558-9A0D-4777-9B5C-1F8CC5A904D0}" type="pres">
      <dgm:prSet presAssocID="{E9FF6F63-DE8B-49AE-AD60-255A714A296C}" presName="bentUpArrow1" presStyleLbl="alignImgPlace1" presStyleIdx="0" presStyleCnt="1"/>
      <dgm:spPr/>
    </dgm:pt>
    <dgm:pt modelId="{B6B3DBAD-9628-4182-98C9-C3F56A96B563}" type="pres">
      <dgm:prSet presAssocID="{E9FF6F63-DE8B-49AE-AD60-255A714A296C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CF563743-F0CD-43FF-8ED9-181590D5AEC7}" type="pres">
      <dgm:prSet presAssocID="{E9FF6F63-DE8B-49AE-AD60-255A714A296C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F1E93E89-BF11-425F-8AD8-57BDCD076633}" type="pres">
      <dgm:prSet presAssocID="{7C3A5ED0-3AE2-4C34-80A5-AFDCC3D00C7D}" presName="sibTrans" presStyleCnt="0"/>
      <dgm:spPr/>
    </dgm:pt>
    <dgm:pt modelId="{5D08F00E-1A1B-44FE-B733-AC1EDA64F34E}" type="pres">
      <dgm:prSet presAssocID="{4D3602F6-4A56-471E-94CA-95C297AF4D0A}" presName="composite" presStyleCnt="0"/>
      <dgm:spPr/>
    </dgm:pt>
    <dgm:pt modelId="{FAF4FC6F-67B2-4C23-BD82-FF5779C49F32}" type="pres">
      <dgm:prSet presAssocID="{4D3602F6-4A56-471E-94CA-95C297AF4D0A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F19755BD-537B-4CD8-A51C-9F245491DD7D}" srcId="{FB0B7038-E59F-4A80-A75E-7AA9F300D739}" destId="{E9FF6F63-DE8B-49AE-AD60-255A714A296C}" srcOrd="0" destOrd="0" parTransId="{E2F25AF7-B1AC-494B-B2C1-7761C2AD5D10}" sibTransId="{7C3A5ED0-3AE2-4C34-80A5-AFDCC3D00C7D}"/>
    <dgm:cxn modelId="{16262474-7E18-4BA7-AB62-D14464D3A059}" srcId="{FB0B7038-E59F-4A80-A75E-7AA9F300D739}" destId="{4D3602F6-4A56-471E-94CA-95C297AF4D0A}" srcOrd="1" destOrd="0" parTransId="{511DB170-6BB5-4ADD-8085-548C5A4D75BB}" sibTransId="{44F1BF6E-18A0-4182-BD68-FA72641FED89}"/>
    <dgm:cxn modelId="{CC9F1519-2447-499E-985C-3E8364D6BD7A}" type="presOf" srcId="{FB0B7038-E59F-4A80-A75E-7AA9F300D739}" destId="{4E8D2CA5-E8F3-41AD-B35D-1FCF8CAD3487}" srcOrd="0" destOrd="0" presId="urn:microsoft.com/office/officeart/2005/8/layout/StepDownProcess"/>
    <dgm:cxn modelId="{11EA8F08-6318-4969-AB07-3180CBEFFE50}" type="presParOf" srcId="{4E8D2CA5-E8F3-41AD-B35D-1FCF8CAD3487}" destId="{4885D9FF-6621-4FC5-A9DE-327AB74500CD}" srcOrd="0" destOrd="0" presId="urn:microsoft.com/office/officeart/2005/8/layout/StepDownProcess"/>
    <dgm:cxn modelId="{8078FA75-4F91-446A-BCC2-5C4776526ACF}" type="presParOf" srcId="{4885D9FF-6621-4FC5-A9DE-327AB74500CD}" destId="{C1069558-9A0D-4777-9B5C-1F8CC5A904D0}" srcOrd="0" destOrd="0" presId="urn:microsoft.com/office/officeart/2005/8/layout/StepDownProcess"/>
    <dgm:cxn modelId="{1AD31C94-0020-4175-BCE8-7722114CDA63}" type="presParOf" srcId="{4885D9FF-6621-4FC5-A9DE-327AB74500CD}" destId="{B6B3DBAD-9628-4182-98C9-C3F56A96B563}" srcOrd="1" destOrd="0" presId="urn:microsoft.com/office/officeart/2005/8/layout/StepDownProcess"/>
    <dgm:cxn modelId="{9C8AE098-91B6-46E1-88DD-FCA6046DCCF2}" type="presOf" srcId="{E9FF6F63-DE8B-49AE-AD60-255A714A296C}" destId="{B6B3DBAD-9628-4182-98C9-C3F56A96B563}" srcOrd="0" destOrd="0" presId="urn:microsoft.com/office/officeart/2005/8/layout/StepDownProcess"/>
    <dgm:cxn modelId="{4A267924-7464-49A3-B236-BEED22EB87A7}" type="presParOf" srcId="{4885D9FF-6621-4FC5-A9DE-327AB74500CD}" destId="{CF563743-F0CD-43FF-8ED9-181590D5AEC7}" srcOrd="2" destOrd="0" presId="urn:microsoft.com/office/officeart/2005/8/layout/StepDownProcess"/>
    <dgm:cxn modelId="{C2D011A5-6540-4DBB-A71D-CA74BF0D8151}" type="presParOf" srcId="{4E8D2CA5-E8F3-41AD-B35D-1FCF8CAD3487}" destId="{F1E93E89-BF11-425F-8AD8-57BDCD076633}" srcOrd="1" destOrd="0" presId="urn:microsoft.com/office/officeart/2005/8/layout/StepDownProcess"/>
    <dgm:cxn modelId="{1BD366FB-CC82-4410-AB92-687F50C83AEA}" type="presParOf" srcId="{4E8D2CA5-E8F3-41AD-B35D-1FCF8CAD3487}" destId="{5D08F00E-1A1B-44FE-B733-AC1EDA64F34E}" srcOrd="2" destOrd="0" presId="urn:microsoft.com/office/officeart/2005/8/layout/StepDownProcess"/>
    <dgm:cxn modelId="{AEC0D145-A4E7-46D2-84E4-D7B1E9DC9E9C}" type="presParOf" srcId="{5D08F00E-1A1B-44FE-B733-AC1EDA64F34E}" destId="{FAF4FC6F-67B2-4C23-BD82-FF5779C49F32}" srcOrd="0" destOrd="2" presId="urn:microsoft.com/office/officeart/2005/8/layout/StepDownProcess"/>
    <dgm:cxn modelId="{213D92D4-A8CC-4A4B-AEC1-F56A74F8B667}" type="presOf" srcId="{4D3602F6-4A56-471E-94CA-95C297AF4D0A}" destId="{FAF4FC6F-67B2-4C23-BD82-FF5779C49F3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128000" cy="5418455"/>
        <a:chOff x="0" y="0"/>
        <a:chExt cx="8128000" cy="5418455"/>
      </a:xfrm>
    </dsp:grpSpPr>
    <dsp:sp modelId="{6F2447E4-83EA-413B-A65B-5349BB409B13}">
      <dsp:nvSpPr>
        <dsp:cNvPr id="3" name="Равнобедренный треугольник 2"/>
        <dsp:cNvSpPr/>
      </dsp:nvSpPr>
      <dsp:spPr bwMode="white">
        <a:xfrm>
          <a:off x="948388" y="0"/>
          <a:ext cx="5418455" cy="5418455"/>
        </a:xfrm>
        <a:prstGeom prst="triangl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Xfrm>
        <a:off x="948388" y="0"/>
        <a:ext cx="5418455" cy="5418455"/>
      </dsp:txXfrm>
    </dsp:sp>
    <dsp:sp modelId="{B3540AFB-F078-4904-A74C-8438A955DD66}">
      <dsp:nvSpPr>
        <dsp:cNvPr id="4" name="Скругленный прямоугольник 3"/>
        <dsp:cNvSpPr/>
      </dsp:nvSpPr>
      <dsp:spPr bwMode="white">
        <a:xfrm>
          <a:off x="3657616" y="541845"/>
          <a:ext cx="3521996" cy="963281"/>
        </a:xfrm>
        <a:prstGeom prst="round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87630" tIns="87630" rIns="87630" bIns="87630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>
              <a:solidFill>
                <a:schemeClr val="dk1"/>
              </a:solidFill>
            </a:rPr>
            <a:t>Федеральный уровень</a:t>
          </a:r>
          <a:endParaRPr lang="ru-RU" altLang="zh-CN">
            <a:solidFill>
              <a:schemeClr val="dk1"/>
            </a:solidFill>
          </a:endParaRPr>
        </a:p>
      </dsp:txBody>
      <dsp:txXfrm>
        <a:off x="3657616" y="541845"/>
        <a:ext cx="3521996" cy="963281"/>
      </dsp:txXfrm>
    </dsp:sp>
    <dsp:sp modelId="{498138EA-C963-4850-8045-CDC976043C77}">
      <dsp:nvSpPr>
        <dsp:cNvPr id="5" name="Скругленный прямоугольник 4"/>
        <dsp:cNvSpPr/>
      </dsp:nvSpPr>
      <dsp:spPr bwMode="white">
        <a:xfrm>
          <a:off x="3657616" y="1625536"/>
          <a:ext cx="3521996" cy="963281"/>
        </a:xfrm>
        <a:prstGeom prst="round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87630" tIns="87630" rIns="87630" bIns="87630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>
              <a:solidFill>
                <a:schemeClr val="dk1"/>
              </a:solidFill>
            </a:rPr>
            <a:t>Региональный </a:t>
          </a:r>
          <a:r>
            <a:rPr lang="ru-RU" altLang="zh-CN">
              <a:solidFill>
                <a:schemeClr val="dk1"/>
              </a:solidFill>
            </a:rPr>
            <a:t>у</a:t>
          </a:r>
          <a:r>
            <a:rPr lang="ru-RU" altLang="zh-CN">
              <a:solidFill>
                <a:schemeClr val="dk1"/>
              </a:solidFill>
            </a:rPr>
            <a:t>ровень</a:t>
          </a:r>
          <a:endParaRPr lang="ru-RU" altLang="zh-CN">
            <a:solidFill>
              <a:schemeClr val="dk1"/>
            </a:solidFill>
          </a:endParaRPr>
        </a:p>
      </dsp:txBody>
      <dsp:txXfrm>
        <a:off x="3657616" y="1625536"/>
        <a:ext cx="3521996" cy="963281"/>
      </dsp:txXfrm>
    </dsp:sp>
    <dsp:sp modelId="{FAEF4662-DA73-4491-A6C9-6C7A850FFB5F}">
      <dsp:nvSpPr>
        <dsp:cNvPr id="6" name="Скругленный прямоугольник 5"/>
        <dsp:cNvSpPr/>
      </dsp:nvSpPr>
      <dsp:spPr bwMode="white">
        <a:xfrm>
          <a:off x="3657616" y="2709228"/>
          <a:ext cx="3521996" cy="963281"/>
        </a:xfrm>
        <a:prstGeom prst="round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87630" tIns="87630" rIns="87630" bIns="87630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>
              <a:solidFill>
                <a:schemeClr val="dk1"/>
              </a:solidFill>
            </a:rPr>
            <a:t>Муниципальный уровень</a:t>
          </a:r>
          <a:endParaRPr lang="ru-RU" altLang="zh-CN">
            <a:solidFill>
              <a:schemeClr val="dk1"/>
            </a:solidFill>
          </a:endParaRPr>
        </a:p>
      </dsp:txBody>
      <dsp:txXfrm>
        <a:off x="3657616" y="2709228"/>
        <a:ext cx="3521996" cy="963281"/>
      </dsp:txXfrm>
    </dsp:sp>
    <dsp:sp modelId="{23DE458C-C3E5-4DFC-A6A3-FFD8D3BEE6D7}">
      <dsp:nvSpPr>
        <dsp:cNvPr id="7" name="Скругленный прямоугольник 6"/>
        <dsp:cNvSpPr/>
      </dsp:nvSpPr>
      <dsp:spPr bwMode="white">
        <a:xfrm>
          <a:off x="3657616" y="3792919"/>
          <a:ext cx="3521996" cy="963281"/>
        </a:xfrm>
        <a:prstGeom prst="round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87630" tIns="87630" rIns="87630" bIns="87630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>
              <a:solidFill>
                <a:schemeClr val="dk1"/>
              </a:solidFill>
            </a:rPr>
            <a:t>Уровень ОО</a:t>
          </a:r>
          <a:endParaRPr lang="ru-RU">
            <a:solidFill>
              <a:schemeClr val="dk1"/>
            </a:solidFill>
          </a:endParaRPr>
        </a:p>
      </dsp:txBody>
      <dsp:txXfrm>
        <a:off x="3657616" y="3792919"/>
        <a:ext cx="3521996" cy="963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128000" cy="5418455"/>
        <a:chOff x="0" y="0"/>
        <a:chExt cx="8128000" cy="5418455"/>
      </a:xfrm>
    </dsp:grpSpPr>
    <dsp:sp modelId="{6F2447E4-83EA-413B-A65B-5349BB409B13}">
      <dsp:nvSpPr>
        <dsp:cNvPr id="3" name="Равнобедренный треугольник 2"/>
        <dsp:cNvSpPr/>
      </dsp:nvSpPr>
      <dsp:spPr bwMode="white">
        <a:xfrm>
          <a:off x="948388" y="0"/>
          <a:ext cx="5418455" cy="5418455"/>
        </a:xfrm>
        <a:prstGeom prst="triangl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Xfrm>
        <a:off x="948388" y="0"/>
        <a:ext cx="5418455" cy="5418455"/>
      </dsp:txXfrm>
    </dsp:sp>
    <dsp:sp modelId="{B3540AFB-F078-4904-A74C-8438A955DD66}">
      <dsp:nvSpPr>
        <dsp:cNvPr id="4" name="Скругленный прямоугольник 3"/>
        <dsp:cNvSpPr/>
      </dsp:nvSpPr>
      <dsp:spPr bwMode="white">
        <a:xfrm>
          <a:off x="3657616" y="541845"/>
          <a:ext cx="3521996" cy="963281"/>
        </a:xfrm>
        <a:prstGeom prst="round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87630" tIns="87630" rIns="87630" bIns="87630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>
              <a:solidFill>
                <a:schemeClr val="dk1"/>
              </a:solidFill>
            </a:rPr>
            <a:t>Федеральный уровень</a:t>
          </a:r>
          <a:endParaRPr lang="ru-RU" altLang="zh-CN">
            <a:solidFill>
              <a:schemeClr val="dk1"/>
            </a:solidFill>
          </a:endParaRPr>
        </a:p>
      </dsp:txBody>
      <dsp:txXfrm>
        <a:off x="3657616" y="541845"/>
        <a:ext cx="3521996" cy="963281"/>
      </dsp:txXfrm>
    </dsp:sp>
    <dsp:sp modelId="{498138EA-C963-4850-8045-CDC976043C77}">
      <dsp:nvSpPr>
        <dsp:cNvPr id="5" name="Скругленный прямоугольник 4"/>
        <dsp:cNvSpPr/>
      </dsp:nvSpPr>
      <dsp:spPr bwMode="white">
        <a:xfrm>
          <a:off x="3657616" y="1625536"/>
          <a:ext cx="3521996" cy="963281"/>
        </a:xfrm>
        <a:prstGeom prst="round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87630" tIns="87630" rIns="87630" bIns="87630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>
              <a:solidFill>
                <a:schemeClr val="dk1"/>
              </a:solidFill>
            </a:rPr>
            <a:t>Региональный уровень</a:t>
          </a:r>
          <a:endParaRPr lang="ru-RU" altLang="zh-CN">
            <a:solidFill>
              <a:schemeClr val="dk1"/>
            </a:solidFill>
          </a:endParaRPr>
        </a:p>
      </dsp:txBody>
      <dsp:txXfrm>
        <a:off x="3657616" y="1625536"/>
        <a:ext cx="3521996" cy="963281"/>
      </dsp:txXfrm>
    </dsp:sp>
    <dsp:sp modelId="{FAEF4662-DA73-4491-A6C9-6C7A850FFB5F}">
      <dsp:nvSpPr>
        <dsp:cNvPr id="6" name="Скругленный прямоугольник 5"/>
        <dsp:cNvSpPr/>
      </dsp:nvSpPr>
      <dsp:spPr bwMode="white">
        <a:xfrm>
          <a:off x="3657616" y="2709228"/>
          <a:ext cx="3521996" cy="963281"/>
        </a:xfrm>
        <a:prstGeom prst="round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87630" tIns="87630" rIns="87630" bIns="87630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>
              <a:solidFill>
                <a:schemeClr val="dk1"/>
              </a:solidFill>
            </a:rPr>
            <a:t>Муниципальный уровень</a:t>
          </a:r>
          <a:endParaRPr lang="ru-RU" altLang="zh-CN">
            <a:solidFill>
              <a:schemeClr val="dk1"/>
            </a:solidFill>
          </a:endParaRPr>
        </a:p>
      </dsp:txBody>
      <dsp:txXfrm>
        <a:off x="3657616" y="2709228"/>
        <a:ext cx="3521996" cy="963281"/>
      </dsp:txXfrm>
    </dsp:sp>
    <dsp:sp modelId="{23DE458C-C3E5-4DFC-A6A3-FFD8D3BEE6D7}">
      <dsp:nvSpPr>
        <dsp:cNvPr id="7" name="Скругленный прямоугольник 6"/>
        <dsp:cNvSpPr/>
      </dsp:nvSpPr>
      <dsp:spPr bwMode="white">
        <a:xfrm>
          <a:off x="3657616" y="3792919"/>
          <a:ext cx="3521996" cy="963281"/>
        </a:xfrm>
        <a:prstGeom prst="round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87630" tIns="87630" rIns="87630" bIns="87630" anchor="ctr"/>
        <a:lstStyle>
          <a:lvl1pPr algn="ctr">
            <a:defRPr sz="23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>
              <a:solidFill>
                <a:schemeClr val="dk1"/>
              </a:solidFill>
            </a:rPr>
            <a:t>Уровень ОО</a:t>
          </a:r>
          <a:endParaRPr lang="ru-RU">
            <a:solidFill>
              <a:schemeClr val="dk1"/>
            </a:solidFill>
          </a:endParaRPr>
        </a:p>
      </dsp:txBody>
      <dsp:txXfrm>
        <a:off x="3657616" y="3792919"/>
        <a:ext cx="3521996" cy="963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324215" cy="4351655"/>
        <a:chOff x="0" y="0"/>
        <a:chExt cx="8324215" cy="4351655"/>
      </a:xfrm>
    </dsp:grpSpPr>
    <dsp:sp modelId="{C1069558-9A0D-4777-9B5C-1F8CC5A904D0}">
      <dsp:nvSpPr>
        <dsp:cNvPr id="3" name="Стрелка углом вверх 2"/>
        <dsp:cNvSpPr/>
      </dsp:nvSpPr>
      <dsp:spPr bwMode="white">
        <a:xfrm rot="5400000">
          <a:off x="2070386" y="1931771"/>
          <a:ext cx="1639335" cy="1866325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 rot="5400000">
        <a:off x="2070386" y="1931771"/>
        <a:ext cx="1639335" cy="1866325"/>
      </dsp:txXfrm>
    </dsp:sp>
    <dsp:sp modelId="{B6B3DBAD-9628-4182-98C9-C3F56A96B563}">
      <dsp:nvSpPr>
        <dsp:cNvPr id="4" name="Скругленный прямоугольник 3"/>
        <dsp:cNvSpPr/>
      </dsp:nvSpPr>
      <dsp:spPr bwMode="white">
        <a:xfrm>
          <a:off x="1617030" y="0"/>
          <a:ext cx="2759676" cy="1931684"/>
        </a:xfrm>
        <a:prstGeom prst="roundRect">
          <a:avLst>
            <a:gd name="adj" fmla="val 1667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18109" tIns="118109" rIns="118109" bIns="118109" anchor="ctr"/>
        <a:lstStyle>
          <a:lvl1pPr algn="ctr">
            <a:defRPr sz="31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/>
            <a:t>Директор школы</a:t>
          </a:r>
          <a:endParaRPr lang="ru-RU" altLang="zh-CN"/>
        </a:p>
      </dsp:txBody>
      <dsp:txXfrm>
        <a:off x="1617030" y="0"/>
        <a:ext cx="2759676" cy="1931684"/>
      </dsp:txXfrm>
    </dsp:sp>
    <dsp:sp modelId="{CF563743-F0CD-43FF-8ED9-181590D5AEC7}">
      <dsp:nvSpPr>
        <dsp:cNvPr id="5" name="Прямоугольник 4"/>
        <dsp:cNvSpPr/>
      </dsp:nvSpPr>
      <dsp:spPr bwMode="white">
        <a:xfrm>
          <a:off x="4376706" y="195159"/>
          <a:ext cx="2007125" cy="1561272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47650" tIns="247650" rIns="247650" bIns="247650" anchor="ctr"/>
        <a:lstStyle>
          <a:lvl1pPr algn="l">
            <a:defRPr sz="6500"/>
          </a:lvl1pPr>
          <a:lvl2pPr marL="285750" indent="-285750" algn="l">
            <a:defRPr sz="5100"/>
          </a:lvl2pPr>
          <a:lvl3pPr marL="571500" indent="-285750" algn="l">
            <a:defRPr sz="5100"/>
          </a:lvl3pPr>
          <a:lvl4pPr marL="857250" indent="-285750" algn="l">
            <a:defRPr sz="5100"/>
          </a:lvl4pPr>
          <a:lvl5pPr marL="1143000" indent="-285750" algn="l">
            <a:defRPr sz="5100"/>
          </a:lvl5pPr>
          <a:lvl6pPr marL="1428750" indent="-285750" algn="l">
            <a:defRPr sz="5100"/>
          </a:lvl6pPr>
          <a:lvl7pPr marL="1714500" indent="-285750" algn="l">
            <a:defRPr sz="5100"/>
          </a:lvl7pPr>
          <a:lvl8pPr marL="2000250" indent="-285750" algn="l">
            <a:defRPr sz="5100"/>
          </a:lvl8pPr>
          <a:lvl9pPr marL="2286000" indent="-285750" algn="l">
            <a:defRPr sz="5100"/>
          </a:lvl9pPr>
        </a:lstStyle>
        <a:p>
          <a:endParaRPr>
            <a:solidFill>
              <a:schemeClr val="tx1"/>
            </a:solidFill>
          </a:endParaRPr>
        </a:p>
      </dsp:txBody>
      <dsp:txXfrm>
        <a:off x="4376706" y="195159"/>
        <a:ext cx="2007125" cy="1561272"/>
      </dsp:txXfrm>
    </dsp:sp>
    <dsp:sp modelId="{FAF4FC6F-67B2-4C23-BD82-FF5779C49F32}">
      <dsp:nvSpPr>
        <dsp:cNvPr id="6" name="Скругленный прямоугольник 5"/>
        <dsp:cNvSpPr/>
      </dsp:nvSpPr>
      <dsp:spPr bwMode="white">
        <a:xfrm>
          <a:off x="3947509" y="2419971"/>
          <a:ext cx="2759676" cy="1931684"/>
        </a:xfrm>
        <a:prstGeom prst="roundRect">
          <a:avLst>
            <a:gd name="adj" fmla="val 1667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18109" tIns="118109" rIns="118109" bIns="118109" anchor="ctr"/>
        <a:lstStyle>
          <a:lvl1pPr algn="ctr">
            <a:defRPr sz="31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/>
            <a:t>Руководитель Службы</a:t>
          </a:r>
          <a:endParaRPr lang="ru-RU" altLang="zh-CN"/>
        </a:p>
      </dsp:txBody>
      <dsp:txXfrm>
        <a:off x="3947509" y="2419971"/>
        <a:ext cx="2759676" cy="1931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dir/>
      <dgm:resizeHandles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dir/>
      <dgm:resizeHandles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bkpt" val="fixed"/>
          <dgm:param type="bkPtFixedVal" val="1"/>
          <dgm:param type="off" val="off"/>
          <dgm:param type="grDir" val="tL"/>
          <dgm:param type="flowDir" val="row"/>
        </dgm:alg>
      </dgm:if>
      <dgm:else name="Name2">
        <dgm:alg type="snake">
          <dgm:param type="bkpt" val="fixed"/>
          <dgm:param type="bkPtFixedVal" val="1"/>
          <dgm:param type="off" val="off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type="bentUpArrow" r:blip="" rot="90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type="bentArrow" r:blip="" rot="180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parTxLTRAlign" val="l"/>
                    <dgm:param type="stBulletLvl" val="1"/>
                    <dgm:param type="txAnchorVertCh" val="mid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86AD-96DC-4818-927A-B75055F917C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F0D55-5C50-4E72-B80E-80C28095620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Текстовое поле 99"/>
          <p:cNvSpPr txBox="1"/>
          <p:nvPr/>
        </p:nvSpPr>
        <p:spPr>
          <a:xfrm>
            <a:off x="1330960" y="3306445"/>
            <a:ext cx="9135110" cy="226568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marL="228600" indent="-228600" algn="ctr"/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деятельности психологической службы в образовательной организации: управление системой</a:t>
            </a: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6470650" y="5269865"/>
            <a:ext cx="50800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ru-RU" altLang="en-US" b="0" i="1">
                <a:solidFill>
                  <a:schemeClr val="bg1"/>
                </a:solidFill>
                <a:latin typeface="Times New Roman" panose="02020603050405020304" charset="0"/>
                <a:cs typeface="Calibri" panose="020F0502020204030204" charset="0"/>
              </a:rPr>
              <a:t>Д</a:t>
            </a:r>
            <a:r>
              <a:rPr lang="en-US" b="0" i="1">
                <a:solidFill>
                  <a:schemeClr val="bg1"/>
                </a:solidFill>
                <a:latin typeface="Times New Roman" panose="02020603050405020304" charset="0"/>
                <a:cs typeface="Calibri" panose="020F0502020204030204" charset="0"/>
              </a:rPr>
              <a:t>емидова Анна Леонидовна, </a:t>
            </a:r>
            <a:endParaRPr lang="en-US" b="0" i="1">
              <a:solidFill>
                <a:schemeClr val="bg1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b="0" i="1">
                <a:solidFill>
                  <a:schemeClr val="bg1"/>
                </a:solidFill>
                <a:latin typeface="Times New Roman" panose="02020603050405020304" charset="0"/>
                <a:cs typeface="Calibri" panose="020F0502020204030204" charset="0"/>
              </a:rPr>
              <a:t>педагог-психолог МБОУ СОШ № 51 г. Пензы, руководитель методического объединения педагогов - психологов г.</a:t>
            </a:r>
            <a:r>
              <a:rPr lang="ru-RU" altLang="en-US" b="0" i="1">
                <a:solidFill>
                  <a:schemeClr val="bg1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>
                <a:solidFill>
                  <a:schemeClr val="bg1"/>
                </a:solidFill>
                <a:latin typeface="Times New Roman" panose="02020603050405020304" charset="0"/>
                <a:cs typeface="Calibri" panose="020F0502020204030204" charset="0"/>
              </a:rPr>
              <a:t>Пензы   </a:t>
            </a:r>
            <a:endParaRPr lang="en-US" altLang="en-US" b="0" i="1">
              <a:solidFill>
                <a:schemeClr val="bg1"/>
              </a:solidFill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230" y="150495"/>
            <a:ext cx="9894570" cy="1325880"/>
          </a:xfrm>
        </p:spPr>
        <p:txBody>
          <a:bodyPr/>
          <a:lstStyle/>
          <a:p>
            <a:r>
              <a:rPr lang="ru-RU"/>
              <a:t>Модель психологической службы</a:t>
            </a:r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-600710" y="1240155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2" name="Текстовое поле 11"/>
          <p:cNvSpPr txBox="1"/>
          <p:nvPr/>
        </p:nvSpPr>
        <p:spPr>
          <a:xfrm>
            <a:off x="7088505" y="2284095"/>
            <a:ext cx="4966970" cy="3126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457200" indent="-457200">
              <a:buFont typeface="Wingdings" panose="05000000000000000000" charset="0"/>
              <a:buChar char="ü"/>
            </a:pPr>
            <a:r>
              <a:rPr lang="ru-RU" altLang="en-US" sz="2400">
                <a:solidFill>
                  <a:srgbClr val="7030A0"/>
                </a:solidFill>
              </a:rPr>
              <a:t>Целевой компонент</a:t>
            </a:r>
            <a:endParaRPr lang="ru-RU" altLang="en-US" sz="2400">
              <a:solidFill>
                <a:srgbClr val="7030A0"/>
              </a:solidFill>
            </a:endParaRPr>
          </a:p>
          <a:p>
            <a:pPr marL="457200" indent="-457200">
              <a:buFont typeface="Wingdings" panose="05000000000000000000" charset="0"/>
              <a:buChar char="ü"/>
            </a:pPr>
            <a:r>
              <a:rPr lang="ru-RU" altLang="en-US" sz="2400">
                <a:solidFill>
                  <a:srgbClr val="7030A0"/>
                </a:solidFill>
              </a:rPr>
              <a:t>Структурно-функциональный компонент</a:t>
            </a:r>
            <a:endParaRPr lang="ru-RU" altLang="en-US" sz="2400">
              <a:solidFill>
                <a:srgbClr val="7030A0"/>
              </a:solidFill>
            </a:endParaRPr>
          </a:p>
          <a:p>
            <a:pPr marL="457200" indent="-457200">
              <a:buFont typeface="Wingdings" panose="05000000000000000000" charset="0"/>
              <a:buChar char="ü"/>
            </a:pPr>
            <a:r>
              <a:rPr lang="ru-RU" altLang="en-US" sz="2400">
                <a:solidFill>
                  <a:srgbClr val="7030A0"/>
                </a:solidFill>
                <a:sym typeface="+mn-ea"/>
              </a:rPr>
              <a:t>Управленческий компонент</a:t>
            </a:r>
            <a:endParaRPr lang="ru-RU" altLang="en-US" sz="2400">
              <a:solidFill>
                <a:srgbClr val="7030A0"/>
              </a:solidFill>
            </a:endParaRPr>
          </a:p>
          <a:p>
            <a:pPr marL="457200" indent="-457200">
              <a:buFont typeface="Wingdings" panose="05000000000000000000" charset="0"/>
              <a:buChar char="ü"/>
            </a:pPr>
            <a:r>
              <a:rPr lang="ru-RU" altLang="en-US" sz="2400">
                <a:solidFill>
                  <a:srgbClr val="7030A0"/>
                </a:solidFill>
              </a:rPr>
              <a:t>Содержательно-технологический компонент</a:t>
            </a:r>
            <a:endParaRPr lang="ru-RU" altLang="en-US" sz="2400">
              <a:solidFill>
                <a:srgbClr val="7030A0"/>
              </a:solidFill>
            </a:endParaRPr>
          </a:p>
          <a:p>
            <a:pPr marL="457200" indent="-457200">
              <a:buFont typeface="Wingdings" panose="05000000000000000000" charset="0"/>
              <a:buChar char="ü"/>
            </a:pPr>
            <a:r>
              <a:rPr lang="ru-RU" altLang="en-US" sz="2400">
                <a:solidFill>
                  <a:srgbClr val="7030A0"/>
                </a:solidFill>
              </a:rPr>
              <a:t>Оценочно-результативный компонент</a:t>
            </a:r>
            <a:endParaRPr lang="ru-RU" altLang="en-US" sz="240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 вправо 13"/>
          <p:cNvSpPr/>
          <p:nvPr/>
        </p:nvSpPr>
        <p:spPr>
          <a:xfrm>
            <a:off x="6562090" y="2117725"/>
            <a:ext cx="1053465" cy="343535"/>
          </a:xfrm>
          <a:prstGeom prst="rightArrow">
            <a:avLst/>
          </a:prstGeom>
          <a:solidFill>
            <a:srgbClr val="A8C5E6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15" name="Стрелка вправо 14"/>
          <p:cNvSpPr/>
          <p:nvPr/>
        </p:nvSpPr>
        <p:spPr>
          <a:xfrm>
            <a:off x="6562090" y="3206750"/>
            <a:ext cx="1053465" cy="343535"/>
          </a:xfrm>
          <a:prstGeom prst="rightArrow">
            <a:avLst/>
          </a:prstGeom>
          <a:solidFill>
            <a:srgbClr val="A8C5E6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230" y="150495"/>
            <a:ext cx="9894570" cy="1325880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Модель управления </a:t>
            </a:r>
            <a:br>
              <a:rPr lang="ru-RU"/>
            </a:br>
            <a:r>
              <a:rPr lang="ru-RU"/>
              <a:t>психологической службой</a:t>
            </a:r>
            <a:endParaRPr lang="ru-RU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-681355" y="1258570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7695565" y="1859915"/>
            <a:ext cx="3400425" cy="858520"/>
          </a:xfrm>
          <a:prstGeom prst="roundRect">
            <a:avLst/>
          </a:prstGeom>
          <a:solidFill>
            <a:srgbClr val="A8C5E6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3200" cap="small">
                <a:solidFill>
                  <a:schemeClr val="bg1"/>
                </a:solidFill>
                <a:uFillTx/>
                <a:ea typeface="+Основной текст (восточно-азиат" charset="0"/>
              </a:rPr>
              <a:t>целостность</a:t>
            </a:r>
            <a:endParaRPr lang="ru-RU" altLang="en-US" sz="3200" cap="small">
              <a:solidFill>
                <a:schemeClr val="bg1"/>
              </a:solidFill>
              <a:uFillTx/>
              <a:ea typeface="+Основной текст (восточно-азиат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695565" y="2977515"/>
            <a:ext cx="3331845" cy="903605"/>
          </a:xfrm>
          <a:prstGeom prst="roundRect">
            <a:avLst/>
          </a:prstGeom>
          <a:solidFill>
            <a:srgbClr val="A8C5E6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3200" cap="small">
                <a:solidFill>
                  <a:schemeClr val="bg1"/>
                </a:solidFill>
                <a:uFillTx/>
                <a:ea typeface="+Основной текст (восточно-азиат" charset="0"/>
              </a:rPr>
              <a:t>развитие</a:t>
            </a:r>
            <a:endParaRPr lang="ru-RU" altLang="en-US" sz="3200" cap="small">
              <a:solidFill>
                <a:schemeClr val="bg1"/>
              </a:solidFill>
              <a:uFillTx/>
              <a:ea typeface="+Основной текст (восточно-азиат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695565" y="4523105"/>
            <a:ext cx="3400425" cy="929640"/>
          </a:xfrm>
          <a:prstGeom prst="roundRect">
            <a:avLst/>
          </a:prstGeom>
          <a:solidFill>
            <a:srgbClr val="A8C5E6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3200" cap="small">
                <a:solidFill>
                  <a:schemeClr val="bg1"/>
                </a:solidFill>
                <a:uFillTx/>
                <a:ea typeface="+Основной текст (восточно-азиат" charset="0"/>
              </a:rPr>
              <a:t>управление</a:t>
            </a:r>
            <a:endParaRPr lang="ru-RU" altLang="en-US" sz="3200" cap="small">
              <a:solidFill>
                <a:schemeClr val="bg1"/>
              </a:solidFill>
              <a:uFillTx/>
              <a:ea typeface="+Основной текст (восточно-азиат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6562090" y="4815840"/>
            <a:ext cx="1053465" cy="343535"/>
          </a:xfrm>
          <a:prstGeom prst="rightArrow">
            <a:avLst/>
          </a:prstGeom>
          <a:solidFill>
            <a:srgbClr val="A8C5E6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0075" y="499745"/>
            <a:ext cx="9483725" cy="1325880"/>
          </a:xfrm>
        </p:spPr>
        <p:txBody>
          <a:bodyPr>
            <a:normAutofit fontScale="90000"/>
          </a:bodyPr>
          <a:p>
            <a:r>
              <a:rPr lang="ru-RU" altLang="en-US"/>
              <a:t>Необходимая управленческая поддержка 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74955" y="1825625"/>
            <a:ext cx="10515600" cy="4351338"/>
          </a:xfrm>
        </p:spPr>
        <p:txBody>
          <a:bodyPr>
            <a:normAutofit lnSpcReduction="20000"/>
          </a:bodyPr>
          <a:p>
            <a:pPr fontAlgn="auto">
              <a:spcAft>
                <a:spcPts val="1200"/>
              </a:spcAft>
              <a:buFont typeface="Wingdings" panose="05000000000000000000" charset="0"/>
              <a:buChar char="ü"/>
            </a:pPr>
            <a:r>
              <a:rPr lang="ru-RU" altLang="en-US"/>
              <a:t>Утверждение Положения о Службе, планов, программы психолого-педагогического сопровождения</a:t>
            </a:r>
            <a:endParaRPr lang="ru-RU" altLang="en-US"/>
          </a:p>
          <a:p>
            <a:pPr fontAlgn="auto">
              <a:spcAft>
                <a:spcPts val="1200"/>
              </a:spcAft>
              <a:buFont typeface="Wingdings" panose="05000000000000000000" charset="0"/>
              <a:buChar char="ü"/>
            </a:pPr>
            <a:r>
              <a:rPr lang="ru-RU" altLang="en-US"/>
              <a:t> Обеспечение материально-технических условий деятельности   (в рамках плана)</a:t>
            </a:r>
            <a:endParaRPr lang="ru-RU" altLang="en-US"/>
          </a:p>
          <a:p>
            <a:pPr fontAlgn="auto">
              <a:spcAft>
                <a:spcPts val="1200"/>
              </a:spcAft>
              <a:buFont typeface="Wingdings" panose="05000000000000000000" charset="0"/>
              <a:buChar char="ü"/>
            </a:pPr>
            <a:r>
              <a:rPr lang="ru-RU" altLang="en-US"/>
              <a:t> Создание общешкольной концепции сотрудничества</a:t>
            </a:r>
            <a:endParaRPr lang="ru-RU" altLang="en-US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360680" y="4419600"/>
            <a:ext cx="609600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>
                <a:sym typeface="+mn-ea"/>
              </a:rPr>
              <a:t>Четкая регламентация деятельности позволит психологу решать профессиональные задачи на более высоком организационном и методическом уровне, создаст комфортные условия для развития и самосовершенствования</a:t>
            </a:r>
            <a:endParaRPr lang="ru-RU" altLang="en-US"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325" y="365125"/>
            <a:ext cx="9769475" cy="1325880"/>
          </a:xfrm>
        </p:spPr>
        <p:txBody>
          <a:bodyPr>
            <a:normAutofit fontScale="90000"/>
          </a:bodyPr>
          <a:p>
            <a:r>
              <a:rPr lang="ru-RU" altLang="en-US"/>
              <a:t>Положение о психологической службе ОО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691640"/>
            <a:ext cx="10515600" cy="5072380"/>
          </a:xfrm>
        </p:spPr>
        <p:txBody>
          <a:bodyPr>
            <a:normAutofit fontScale="80000"/>
          </a:bodyPr>
          <a:p>
            <a:r>
              <a:rPr lang="ru-RU" altLang="en-US"/>
              <a:t>Цели и задачи Службы</a:t>
            </a:r>
            <a:endParaRPr lang="ru-RU" altLang="en-US"/>
          </a:p>
          <a:p>
            <a:r>
              <a:rPr lang="ru-RU" altLang="en-US"/>
              <a:t>Целевые группы оказания психолого-педагогической помощи/поддержки</a:t>
            </a:r>
            <a:endParaRPr lang="ru-RU" altLang="en-US"/>
          </a:p>
          <a:p>
            <a:r>
              <a:rPr lang="ru-RU" altLang="en-US"/>
              <a:t>Структура и содержание деятельности Службы</a:t>
            </a:r>
            <a:endParaRPr lang="ru-RU" altLang="en-US"/>
          </a:p>
          <a:p>
            <a:r>
              <a:rPr lang="ru-RU" altLang="en-US"/>
              <a:t>Руководство Службой</a:t>
            </a:r>
            <a:endParaRPr lang="ru-RU" altLang="en-US"/>
          </a:p>
          <a:p>
            <a:r>
              <a:rPr lang="ru-RU" altLang="en-US"/>
              <a:t>Основные направления деятельности субъектов сопровождения</a:t>
            </a:r>
            <a:endParaRPr lang="ru-RU" altLang="en-US"/>
          </a:p>
          <a:p>
            <a:r>
              <a:rPr lang="ru-RU" altLang="en-US"/>
              <a:t>Права и обязанности специалистов Службы</a:t>
            </a:r>
            <a:endParaRPr lang="ru-RU" altLang="en-US"/>
          </a:p>
          <a:p>
            <a:r>
              <a:rPr lang="ru-RU" altLang="en-US"/>
              <a:t>Права и обязанности родителей (законных представителей) в рамках деятельности Службы</a:t>
            </a:r>
            <a:endParaRPr lang="ru-RU" altLang="en-US"/>
          </a:p>
          <a:p>
            <a:r>
              <a:rPr lang="ru-RU" altLang="en-US"/>
              <a:t>Документация Службы</a:t>
            </a:r>
            <a:endParaRPr lang="ru-RU" altLang="en-US"/>
          </a:p>
          <a:p>
            <a:r>
              <a:rPr lang="ru-RU" altLang="en-US"/>
              <a:t>Алгоритмы предоставления психолого-педагогической помощи/поддержки целевым группам в рамках психолого-педагогического сопровождения </a:t>
            </a:r>
            <a:endParaRPr lang="ru-RU" altLang="en-US"/>
          </a:p>
          <a:p>
            <a:endParaRPr lang="ru-RU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415" y="161925"/>
            <a:ext cx="9361805" cy="1325880"/>
          </a:xfrm>
        </p:spPr>
        <p:txBody>
          <a:bodyPr>
            <a:normAutofit/>
          </a:bodyPr>
          <a:p>
            <a:pPr algn="ctr"/>
            <a:r>
              <a:rPr lang="ru-RU" altLang="en-US" sz="3600"/>
              <a:t>Структура и организация деятельности Службы МБОУ СОШ №51 г.ПЕНЗЫ</a:t>
            </a:r>
            <a:endParaRPr lang="ru-RU" altLang="en-US" sz="360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09420" y="1489075"/>
            <a:ext cx="2400935" cy="715010"/>
          </a:xfrm>
          <a:prstGeom prst="roundRect">
            <a:avLst/>
          </a:prstGeom>
          <a:solidFill>
            <a:srgbClr val="E5E2F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002060"/>
                </a:solidFill>
              </a:rPr>
              <a:t>ДИРЕКТОР ШКОЛЫ</a:t>
            </a:r>
            <a:endParaRPr lang="ru-RU" altLang="en-US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09420" y="2713990"/>
            <a:ext cx="2400935" cy="715010"/>
          </a:xfrm>
          <a:prstGeom prst="roundRect">
            <a:avLst/>
          </a:prstGeom>
          <a:solidFill>
            <a:srgbClr val="E5E2F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002060"/>
                </a:solidFill>
              </a:rPr>
              <a:t>РУКОВОДИТЕЛЬ СЛУЖБЫ</a:t>
            </a:r>
            <a:endParaRPr lang="ru-RU" altLang="en-US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99565" y="4145280"/>
            <a:ext cx="2433955" cy="2148840"/>
          </a:xfrm>
          <a:prstGeom prst="roundRect">
            <a:avLst/>
          </a:prstGeom>
          <a:solidFill>
            <a:srgbClr val="E5E2F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002060"/>
                </a:solidFill>
              </a:rPr>
              <a:t>ПЕДАГОГ-ПСИХОЛОГ</a:t>
            </a:r>
            <a:endParaRPr lang="ru-RU" altLang="en-US">
              <a:solidFill>
                <a:srgbClr val="002060"/>
              </a:solidFill>
            </a:endParaRPr>
          </a:p>
          <a:p>
            <a:pPr algn="ctr"/>
            <a:r>
              <a:rPr lang="ru-RU" altLang="en-US">
                <a:solidFill>
                  <a:srgbClr val="002060"/>
                </a:solidFill>
              </a:rPr>
              <a:t>УЧИТЕЛЬ-ЛОГОПЕД</a:t>
            </a:r>
            <a:endParaRPr lang="ru-RU" altLang="en-US">
              <a:solidFill>
                <a:srgbClr val="002060"/>
              </a:solidFill>
            </a:endParaRPr>
          </a:p>
          <a:p>
            <a:pPr algn="ctr"/>
            <a:r>
              <a:rPr lang="ru-RU" altLang="en-US">
                <a:solidFill>
                  <a:srgbClr val="002060"/>
                </a:solidFill>
              </a:rPr>
              <a:t>СОЦИАЛЬНЫЙ ПЕДАГОГ</a:t>
            </a:r>
            <a:endParaRPr lang="ru-RU" altLang="en-US">
              <a:solidFill>
                <a:srgbClr val="002060"/>
              </a:solidFill>
            </a:endParaRPr>
          </a:p>
          <a:p>
            <a:pPr algn="ctr"/>
            <a:r>
              <a:rPr lang="ru-RU" altLang="en-US">
                <a:solidFill>
                  <a:srgbClr val="002060"/>
                </a:solidFill>
              </a:rPr>
              <a:t>СОВЕТНИК ПО ВОСПИТАНИЮ</a:t>
            </a:r>
            <a:endParaRPr lang="ru-RU" altLang="en-US">
              <a:solidFill>
                <a:srgbClr val="002060"/>
              </a:solidFill>
            </a:endParaRPr>
          </a:p>
          <a:p>
            <a:pPr algn="ctr"/>
            <a:endParaRPr lang="ru-RU" altLang="en-US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 rot="16200000">
            <a:off x="3265805" y="3297555"/>
            <a:ext cx="3222625" cy="726440"/>
          </a:xfrm>
          <a:prstGeom prst="roundRect">
            <a:avLst/>
          </a:prstGeom>
          <a:solidFill>
            <a:srgbClr val="E5E2F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002060"/>
                </a:solidFill>
              </a:rPr>
              <a:t>ПЕДАГОГИ ШКОЛЫ</a:t>
            </a:r>
            <a:endParaRPr lang="ru-RU" altLang="en-US">
              <a:solidFill>
                <a:srgbClr val="002060"/>
              </a:solidFill>
            </a:endParaRPr>
          </a:p>
        </p:txBody>
      </p:sp>
      <p:sp>
        <p:nvSpPr>
          <p:cNvPr id="14" name="Текстовое поле 13"/>
          <p:cNvSpPr txBox="1"/>
          <p:nvPr/>
        </p:nvSpPr>
        <p:spPr>
          <a:xfrm>
            <a:off x="184150" y="2713990"/>
            <a:ext cx="170370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КТО? </a:t>
            </a:r>
            <a:endParaRPr lang="ru-RU" altLang="en-US"/>
          </a:p>
          <a:p>
            <a:r>
              <a:rPr lang="ru-RU" altLang="en-US"/>
              <a:t>Педагог-психолог или заместитель директора</a:t>
            </a:r>
            <a:endParaRPr lang="ru-RU" altLang="en-US"/>
          </a:p>
        </p:txBody>
      </p:sp>
      <p:cxnSp>
        <p:nvCxnSpPr>
          <p:cNvPr id="15" name="Прямая со стрелкой 14"/>
          <p:cNvCxnSpPr>
            <a:stCxn id="10" idx="2"/>
            <a:endCxn id="11" idx="0"/>
          </p:cNvCxnSpPr>
          <p:nvPr/>
        </p:nvCxnSpPr>
        <p:spPr>
          <a:xfrm>
            <a:off x="2910205" y="2204085"/>
            <a:ext cx="0" cy="5099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1" idx="2"/>
          </p:cNvCxnSpPr>
          <p:nvPr/>
        </p:nvCxnSpPr>
        <p:spPr>
          <a:xfrm>
            <a:off x="2910205" y="3429000"/>
            <a:ext cx="1016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7" name="Прямое соединение 16"/>
          <p:cNvCxnSpPr/>
          <p:nvPr/>
        </p:nvCxnSpPr>
        <p:spPr>
          <a:xfrm>
            <a:off x="4309745" y="1840865"/>
            <a:ext cx="10795" cy="2933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255135" y="3071495"/>
            <a:ext cx="259080" cy="4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9" name="Прямое соединение 18"/>
          <p:cNvCxnSpPr>
            <a:stCxn id="10" idx="3"/>
          </p:cNvCxnSpPr>
          <p:nvPr/>
        </p:nvCxnSpPr>
        <p:spPr>
          <a:xfrm>
            <a:off x="4110355" y="1846580"/>
            <a:ext cx="1917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0" name="Прямое соединение 19"/>
          <p:cNvCxnSpPr>
            <a:stCxn id="11" idx="3"/>
          </p:cNvCxnSpPr>
          <p:nvPr/>
        </p:nvCxnSpPr>
        <p:spPr>
          <a:xfrm flipV="1">
            <a:off x="4110355" y="3066415"/>
            <a:ext cx="209550" cy="5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1" name="Прямое соединение 20"/>
          <p:cNvCxnSpPr/>
          <p:nvPr/>
        </p:nvCxnSpPr>
        <p:spPr>
          <a:xfrm>
            <a:off x="4038600" y="4774565"/>
            <a:ext cx="2851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2" name="Правая фигурная скобка 21"/>
          <p:cNvSpPr/>
          <p:nvPr/>
        </p:nvSpPr>
        <p:spPr>
          <a:xfrm>
            <a:off x="5539740" y="1267460"/>
            <a:ext cx="952500" cy="5363210"/>
          </a:xfrm>
          <a:prstGeom prst="rightBrace">
            <a:avLst/>
          </a:prstGeom>
          <a:ln>
            <a:solidFill>
              <a:srgbClr val="D5C8F4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34505" y="1450975"/>
            <a:ext cx="2406650" cy="753110"/>
          </a:xfrm>
          <a:prstGeom prst="round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400">
                <a:solidFill>
                  <a:srgbClr val="002060"/>
                </a:solidFill>
              </a:rPr>
              <a:t>ППк</a:t>
            </a:r>
            <a:endParaRPr lang="ru-RU" altLang="en-US" sz="240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34505" y="2735580"/>
            <a:ext cx="2406650" cy="878205"/>
          </a:xfrm>
          <a:prstGeom prst="round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300">
                <a:solidFill>
                  <a:srgbClr val="002060"/>
                </a:solidFill>
              </a:rPr>
              <a:t>Совет профилактики</a:t>
            </a:r>
            <a:endParaRPr lang="ru-RU" altLang="en-US" sz="230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834505" y="4017645"/>
            <a:ext cx="2406650" cy="753110"/>
          </a:xfrm>
          <a:prstGeom prst="round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300">
                <a:solidFill>
                  <a:srgbClr val="002060"/>
                </a:solidFill>
              </a:rPr>
              <a:t>Служба Медиации</a:t>
            </a:r>
            <a:endParaRPr lang="ru-RU" altLang="en-US" sz="230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791325" y="5174615"/>
            <a:ext cx="2564130" cy="1456055"/>
          </a:xfrm>
          <a:prstGeom prst="round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300">
                <a:solidFill>
                  <a:srgbClr val="002060"/>
                </a:solidFill>
              </a:rPr>
              <a:t>Центр экспертного </a:t>
            </a:r>
            <a:r>
              <a:rPr lang="ru-RU" altLang="en-US" sz="2200">
                <a:solidFill>
                  <a:srgbClr val="002060"/>
                </a:solidFill>
              </a:rPr>
              <a:t>консультирования</a:t>
            </a:r>
            <a:endParaRPr lang="ru-RU" altLang="en-US" sz="2200">
              <a:solidFill>
                <a:srgbClr val="002060"/>
              </a:solidFill>
            </a:endParaRPr>
          </a:p>
        </p:txBody>
      </p:sp>
      <p:sp>
        <p:nvSpPr>
          <p:cNvPr id="27" name="Текстовое поле 26"/>
          <p:cNvSpPr txBox="1"/>
          <p:nvPr/>
        </p:nvSpPr>
        <p:spPr>
          <a:xfrm>
            <a:off x="9508490" y="1487805"/>
            <a:ext cx="2540000" cy="645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pPr algn="ctr"/>
            <a:r>
              <a:rPr lang="ru-RU" altLang="en-US">
                <a:solidFill>
                  <a:srgbClr val="002060"/>
                </a:solidFill>
              </a:rPr>
              <a:t>Комплексное сопровождение</a:t>
            </a:r>
            <a:endParaRPr lang="ru-RU" altLang="en-US">
              <a:solidFill>
                <a:srgbClr val="002060"/>
              </a:solidFill>
            </a:endParaRPr>
          </a:p>
        </p:txBody>
      </p:sp>
      <p:sp>
        <p:nvSpPr>
          <p:cNvPr id="28" name="Текстовое поле 27"/>
          <p:cNvSpPr txBox="1"/>
          <p:nvPr/>
        </p:nvSpPr>
        <p:spPr>
          <a:xfrm>
            <a:off x="9583420" y="4191000"/>
            <a:ext cx="2540000" cy="645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pPr algn="ctr"/>
            <a:r>
              <a:rPr lang="ru-RU" altLang="en-US">
                <a:solidFill>
                  <a:srgbClr val="002060"/>
                </a:solidFill>
              </a:rPr>
              <a:t>Решение конфликтных ситуаций</a:t>
            </a:r>
            <a:endParaRPr lang="ru-RU" altLang="en-US">
              <a:solidFill>
                <a:srgbClr val="002060"/>
              </a:solidFill>
            </a:endParaRPr>
          </a:p>
        </p:txBody>
      </p:sp>
      <p:sp>
        <p:nvSpPr>
          <p:cNvPr id="29" name="Текстовое поле 28"/>
          <p:cNvSpPr txBox="1"/>
          <p:nvPr/>
        </p:nvSpPr>
        <p:spPr>
          <a:xfrm>
            <a:off x="9583420" y="2783840"/>
            <a:ext cx="2540000" cy="368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pPr algn="ctr"/>
            <a:r>
              <a:rPr lang="ru-RU" altLang="en-US">
                <a:solidFill>
                  <a:srgbClr val="002060"/>
                </a:solidFill>
              </a:rPr>
              <a:t>Профилактика</a:t>
            </a:r>
            <a:endParaRPr lang="ru-RU" altLang="en-US">
              <a:solidFill>
                <a:srgbClr val="002060"/>
              </a:solidFill>
            </a:endParaRPr>
          </a:p>
        </p:txBody>
      </p:sp>
      <p:sp>
        <p:nvSpPr>
          <p:cNvPr id="30" name="Текстовое поле 29"/>
          <p:cNvSpPr txBox="1"/>
          <p:nvPr/>
        </p:nvSpPr>
        <p:spPr>
          <a:xfrm>
            <a:off x="9508490" y="5508625"/>
            <a:ext cx="2540000" cy="645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pPr algn="ctr"/>
            <a:r>
              <a:rPr lang="ru-RU" altLang="en-US">
                <a:solidFill>
                  <a:srgbClr val="002060"/>
                </a:solidFill>
              </a:rPr>
              <a:t>Консультирование и просвещение</a:t>
            </a:r>
            <a:endParaRPr lang="ru-RU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600" y="365125"/>
            <a:ext cx="9347200" cy="1325880"/>
          </a:xfrm>
        </p:spPr>
        <p:txBody>
          <a:bodyPr>
            <a:normAutofit fontScale="90000"/>
          </a:bodyPr>
          <a:p>
            <a:pPr algn="ctr"/>
            <a:r>
              <a:rPr lang="ru-RU" altLang="en-US">
                <a:sym typeface="+mn-ea"/>
              </a:rPr>
              <a:t>Руководство Службой</a:t>
            </a:r>
            <a:br>
              <a:rPr lang="ru-RU" altLang="en-US">
                <a:sym typeface="+mn-ea"/>
              </a:rPr>
            </a:br>
            <a:r>
              <a:rPr lang="ru-RU" altLang="en-US">
                <a:sym typeface="+mn-ea"/>
              </a:rPr>
              <a:t> МБОУ СОШ №51 г.ПЕНЗЫ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-750570" y="1995170"/>
          <a:ext cx="8324215" cy="4351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Текстовое поле 4"/>
          <p:cNvSpPr txBox="1"/>
          <p:nvPr/>
        </p:nvSpPr>
        <p:spPr>
          <a:xfrm>
            <a:off x="3890010" y="2142490"/>
            <a:ext cx="377634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ü"/>
            </a:pPr>
            <a:r>
              <a:rPr lang="ru-RU" altLang="en-US" sz="2400"/>
              <a:t>Назначает на должность</a:t>
            </a:r>
            <a:endParaRPr lang="ru-RU" altLang="en-US" sz="2400"/>
          </a:p>
          <a:p>
            <a:pPr marL="342900" indent="-342900">
              <a:buFont typeface="Wingdings" panose="05000000000000000000" charset="0"/>
              <a:buChar char="ü"/>
            </a:pPr>
            <a:r>
              <a:rPr lang="ru-RU" altLang="en-US" sz="2400"/>
              <a:t>Утверждает</a:t>
            </a:r>
            <a:endParaRPr lang="ru-RU" altLang="en-US" sz="2400"/>
          </a:p>
          <a:p>
            <a:pPr marL="342900" indent="-342900">
              <a:buFont typeface="Wingdings" panose="05000000000000000000" charset="0"/>
              <a:buChar char="ü"/>
            </a:pPr>
            <a:r>
              <a:rPr lang="ru-RU" altLang="en-US" sz="2400"/>
              <a:t>Контролирует</a:t>
            </a:r>
            <a:endParaRPr lang="ru-RU" altLang="en-US" sz="2400"/>
          </a:p>
          <a:p>
            <a:endParaRPr lang="ru-RU" altLang="en-US" sz="2400"/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6096000" y="4549140"/>
            <a:ext cx="377634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ü"/>
            </a:pPr>
            <a:r>
              <a:rPr lang="ru-RU" altLang="en-US" sz="2400"/>
              <a:t>Планирует</a:t>
            </a:r>
            <a:endParaRPr lang="ru-RU" altLang="en-US" sz="2400"/>
          </a:p>
          <a:p>
            <a:pPr marL="342900" indent="-342900">
              <a:buFont typeface="Wingdings" panose="05000000000000000000" charset="0"/>
              <a:buChar char="ü"/>
            </a:pPr>
            <a:r>
              <a:rPr lang="ru-RU" altLang="en-US" sz="2400"/>
              <a:t>Анализирует</a:t>
            </a:r>
            <a:endParaRPr lang="ru-RU" altLang="en-US" sz="2400"/>
          </a:p>
          <a:p>
            <a:pPr marL="342900" indent="-342900">
              <a:buFont typeface="Wingdings" panose="05000000000000000000" charset="0"/>
              <a:buChar char="ü"/>
            </a:pPr>
            <a:r>
              <a:rPr lang="ru-RU" altLang="en-US" sz="2400"/>
              <a:t>Координирует</a:t>
            </a:r>
            <a:endParaRPr lang="ru-RU" altLang="en-US" sz="2400"/>
          </a:p>
          <a:p>
            <a:pPr marL="342900" indent="-342900">
              <a:buFont typeface="Wingdings" panose="05000000000000000000" charset="0"/>
              <a:buChar char="ü"/>
            </a:pPr>
            <a:r>
              <a:rPr lang="ru-RU" altLang="en-US" sz="2400"/>
              <a:t>Взаимодействует</a:t>
            </a:r>
            <a:endParaRPr lang="ru-RU" altLang="en-US" sz="2400"/>
          </a:p>
          <a:p>
            <a:pPr marL="342900" indent="-342900">
              <a:buFont typeface="Wingdings" panose="05000000000000000000" charset="0"/>
              <a:buChar char="ü"/>
            </a:pPr>
            <a:r>
              <a:rPr lang="ru-RU" altLang="en-US" sz="2400">
                <a:sym typeface="+mn-ea"/>
              </a:rPr>
              <a:t>Контролирует</a:t>
            </a:r>
            <a:endParaRPr lang="ru-RU" altLang="en-US" sz="2400"/>
          </a:p>
          <a:p>
            <a:pPr marL="342900" indent="-342900">
              <a:buFont typeface="Wingdings" panose="05000000000000000000" charset="0"/>
              <a:buChar char="ü"/>
            </a:pPr>
            <a:endParaRPr lang="ru-RU" altLang="en-US" sz="2400"/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9402445" y="2142490"/>
            <a:ext cx="2597150" cy="2814320"/>
          </a:xfrm>
          <a:prstGeom prst="rect">
            <a:avLst/>
          </a:prstGeom>
          <a:solidFill>
            <a:srgbClr val="E5E2F7"/>
          </a:solidFill>
          <a:ln w="9525">
            <a:noFill/>
          </a:ln>
        </p:spPr>
        <p:txBody>
          <a:bodyPr>
            <a:noAutofit/>
          </a:bodyPr>
          <a:p>
            <a:pPr indent="0"/>
            <a:r>
              <a:rPr lang="en-US" b="0">
                <a:solidFill>
                  <a:srgbClr val="000000"/>
                </a:solidFill>
                <a:latin typeface="Montserrat" charset="0"/>
                <a:cs typeface="Times New Roman" panose="02020603050405020304" charset="0"/>
              </a:rPr>
              <a:t>Руководители направлений обеспечивают функционирование и эффективное взаимодействие специалистов  психологической служб</a:t>
            </a:r>
            <a:r>
              <a:rPr lang="ru-RU" altLang="en-US" b="0">
                <a:solidFill>
                  <a:srgbClr val="000000"/>
                </a:solidFill>
                <a:latin typeface="Montserrat" charset="0"/>
                <a:cs typeface="Times New Roman" panose="02020603050405020304" charset="0"/>
              </a:rPr>
              <a:t>ы</a:t>
            </a:r>
            <a:r>
              <a:rPr lang="en-US" b="0">
                <a:solidFill>
                  <a:srgbClr val="000000"/>
                </a:solidFill>
                <a:latin typeface="Montserrat" charset="0"/>
                <a:cs typeface="Times New Roman" panose="02020603050405020304" charset="0"/>
              </a:rPr>
              <a:t> </a:t>
            </a:r>
            <a:r>
              <a:rPr lang="ru-RU" altLang="en-US" b="0">
                <a:solidFill>
                  <a:srgbClr val="000000"/>
                </a:solidFill>
                <a:latin typeface="Montserrat" charset="0"/>
                <a:cs typeface="Times New Roman" panose="02020603050405020304" charset="0"/>
              </a:rPr>
              <a:t>ОО</a:t>
            </a:r>
            <a:endParaRPr lang="ru-RU" altLang="en-US" b="0">
              <a:solidFill>
                <a:srgbClr val="000000"/>
              </a:solidFill>
              <a:latin typeface="Montserrat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Почему руководство важно?</a:t>
            </a:r>
            <a:endParaRPr lang="ru-RU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ru-RU" altLang="en-US">
                <a:solidFill>
                  <a:srgbClr val="C00000"/>
                </a:solidFill>
              </a:rPr>
              <a:t>Психолог в ряде случаев работает обособленно от других специалистов</a:t>
            </a:r>
            <a:r>
              <a:rPr lang="ru-RU" altLang="en-US"/>
              <a:t> - понимание роли педагога-психолога  как обязательного участника педагогической команды для обеспечения психологически благоприятной образовательной среды (Концепция); создание условий для взаимодействия внутри профессионального сообщества </a:t>
            </a:r>
            <a:endParaRPr lang="ru-RU" altLang="en-US"/>
          </a:p>
          <a:p>
            <a:r>
              <a:rPr lang="ru-RU" altLang="en-US">
                <a:solidFill>
                  <a:srgbClr val="C00000"/>
                </a:solidFill>
              </a:rPr>
              <a:t>Социальные запросы не всегда адекватны статусу психолога и задачам психологической службы </a:t>
            </a:r>
            <a:r>
              <a:rPr lang="ru-RU" altLang="en-US"/>
              <a:t>- укрепление социального статуса педагогов-психологов образовательных организаций</a:t>
            </a:r>
            <a:endParaRPr lang="ru-RU" altLang="en-US"/>
          </a:p>
          <a:p>
            <a:r>
              <a:rPr lang="ru-RU" altLang="en-US">
                <a:solidFill>
                  <a:srgbClr val="C00000"/>
                </a:solidFill>
              </a:rPr>
              <a:t>Отсутствуют условия работы -  </a:t>
            </a:r>
            <a:r>
              <a:rPr lang="ru-RU" altLang="en-US">
                <a:solidFill>
                  <a:schemeClr val="tx1"/>
                </a:solidFill>
              </a:rPr>
              <a:t>материально-техническое обеспечение деятельности по оказанию психолого-педагогической помощи участникам образовательных отношений. </a:t>
            </a:r>
            <a:r>
              <a:rPr lang="ru-RU" altLang="en-US"/>
              <a:t>Кадровое обеспечение</a:t>
            </a:r>
            <a:endParaRPr lang="ru-RU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99745"/>
            <a:ext cx="10515600" cy="1325563"/>
          </a:xfrm>
        </p:spPr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532765" y="2118995"/>
            <a:ext cx="9116060" cy="4351655"/>
          </a:xfrm>
        </p:spPr>
        <p:txBody>
          <a:bodyPr/>
          <a:p>
            <a:pPr marL="0" indent="0" algn="l">
              <a:buNone/>
            </a:pPr>
            <a:r>
              <a:rPr lang="ru-RU" altLang="en-US" sz="4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charset="0"/>
                <a:cs typeface="Ink Free" panose="03080402000500000000" charset="0"/>
              </a:rPr>
              <a:t>Ведите, кто-то должен последовать</a:t>
            </a:r>
            <a:endParaRPr lang="ru-RU" altLang="en-US" sz="4400" i="1">
              <a:latin typeface="Ink Free" panose="03080402000500000000" charset="0"/>
              <a:cs typeface="Ink Free" panose="03080402000500000000" charset="0"/>
            </a:endParaRPr>
          </a:p>
          <a:p>
            <a:pPr marL="0" indent="0" algn="r">
              <a:buNone/>
            </a:pPr>
            <a:r>
              <a:rPr lang="ru-RU" altLang="en-US" sz="4400" i="1">
                <a:latin typeface="Ink Free" panose="03080402000500000000" charset="0"/>
                <a:cs typeface="Ink Free" panose="03080402000500000000" charset="0"/>
              </a:rPr>
              <a:t> </a:t>
            </a:r>
            <a:endParaRPr lang="ru-RU" altLang="en-US" sz="4400" i="1">
              <a:latin typeface="Ink Free" panose="03080402000500000000" charset="0"/>
              <a:cs typeface="Ink Free" panose="03080402000500000000" charset="0"/>
            </a:endParaRPr>
          </a:p>
          <a:p>
            <a:pPr marL="0" indent="0" algn="r">
              <a:buNone/>
            </a:pPr>
            <a:endParaRPr lang="ru-RU" altLang="en-US" i="1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652780" y="3228340"/>
            <a:ext cx="6096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 algn="r">
              <a:buNone/>
            </a:pPr>
            <a:r>
              <a:rPr lang="ru-RU" altLang="en-US" sz="2400" i="1">
                <a:sym typeface="+mn-ea"/>
              </a:rPr>
              <a:t>Лао-Цзы,    </a:t>
            </a:r>
            <a:endParaRPr lang="ru-RU" altLang="en-US" sz="2400" i="1"/>
          </a:p>
          <a:p>
            <a:pPr marL="0" indent="0" algn="r">
              <a:buNone/>
            </a:pPr>
            <a:r>
              <a:rPr lang="ru-RU" altLang="en-US" sz="2400" i="1">
                <a:sym typeface="+mn-ea"/>
              </a:rPr>
              <a:t> древнекитайский философ </a:t>
            </a:r>
            <a:endParaRPr lang="ru-RU" altLang="en-US" sz="2400" i="1"/>
          </a:p>
          <a:p>
            <a:pPr marL="0" indent="0" algn="r">
              <a:buNone/>
            </a:pPr>
            <a:r>
              <a:rPr lang="ru-RU" altLang="en-US" sz="2400" i="1">
                <a:sym typeface="+mn-ea"/>
              </a:rPr>
              <a:t>VI-V веков до н. э.</a:t>
            </a:r>
            <a:endParaRPr lang="ru-RU" altLang="en-US" sz="24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2888</Words>
  <Application>WPS Presentation</Application>
  <PresentationFormat>Широкоэкранный</PresentationFormat>
  <Paragraphs>105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Wingdings</vt:lpstr>
      <vt:lpstr>+Основной текст (восточно-азиат</vt:lpstr>
      <vt:lpstr>Segoe Print</vt:lpstr>
      <vt:lpstr>Montserrat</vt:lpstr>
      <vt:lpstr>Ink Free</vt:lpstr>
      <vt:lpstr>Microsoft YaHei</vt:lpstr>
      <vt:lpstr>Arial Unicode MS</vt:lpstr>
      <vt:lpstr>Calibri Light</vt:lpstr>
      <vt:lpstr>Тема Office</vt:lpstr>
      <vt:lpstr>PowerPoint 演示文稿</vt:lpstr>
      <vt:lpstr>Модель психологической службы</vt:lpstr>
      <vt:lpstr>Модель управления  психологической службой</vt:lpstr>
      <vt:lpstr>Необходимая управленческая поддержка </vt:lpstr>
      <vt:lpstr>Положение о психологической службе ОО</vt:lpstr>
      <vt:lpstr>Структура и организация деятельности Службы МБОУ СОШ №51 г.ПЕНЗЫ</vt:lpstr>
      <vt:lpstr>Руководство Службой  МБОУ СОШ №51 г.ПЕНЗЫ</vt:lpstr>
      <vt:lpstr>Почему руководство важно?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в воспитании 2024 года. Перспективы и план развития системы воспитания.</dc:title>
  <dc:creator>11;Вячеслав Калинин</dc:creator>
  <cp:keywords>Августовский педагогический форум</cp:keywords>
  <cp:lastModifiedBy>user</cp:lastModifiedBy>
  <cp:revision>17</cp:revision>
  <dcterms:created xsi:type="dcterms:W3CDTF">2024-08-09T06:34:00Z</dcterms:created>
  <dcterms:modified xsi:type="dcterms:W3CDTF">2024-08-19T08:47:57Z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29DFB5F86DE7490E9F8366BCB3C0AAF2_12</vt:lpwstr>
  </property>
  <property fmtid="{D5CDD505-2E9C-101B-9397-08002B2CF9AE}" pid="3" name="KSOProductBuildVer">
    <vt:lpwstr>1049-12.2.0.17562</vt:lpwstr>
  </property>
</Properties>
</file>